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handoutMasterIdLst>
    <p:handoutMasterId r:id="rId10"/>
  </p:handoutMasterIdLst>
  <p:sldIdLst>
    <p:sldId id="256" r:id="rId2"/>
    <p:sldId id="270" r:id="rId3"/>
    <p:sldId id="271" r:id="rId4"/>
    <p:sldId id="272" r:id="rId5"/>
    <p:sldId id="276" r:id="rId6"/>
    <p:sldId id="273" r:id="rId7"/>
    <p:sldId id="269" r:id="rId8"/>
  </p:sldIdLst>
  <p:sldSz cx="9144000" cy="5143500" type="screen16x9"/>
  <p:notesSz cx="6858000" cy="9144000"/>
  <p:defaultText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928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47"/>
  </p:normalViewPr>
  <p:slideViewPr>
    <p:cSldViewPr snapToGrid="0" snapToObjects="1" showGuides="1">
      <p:cViewPr varScale="1">
        <p:scale>
          <a:sx n="132" d="100"/>
          <a:sy n="132" d="100"/>
        </p:scale>
        <p:origin x="366" y="114"/>
      </p:cViewPr>
      <p:guideLst>
        <p:guide orient="horz" pos="1620"/>
        <p:guide pos="2880"/>
      </p:guideLst>
    </p:cSldViewPr>
  </p:slideViewPr>
  <p:notesTextViewPr>
    <p:cViewPr>
      <p:scale>
        <a:sx n="1" d="1"/>
        <a:sy n="1" d="1"/>
      </p:scale>
      <p:origin x="0" y="0"/>
    </p:cViewPr>
  </p:notesTextViewPr>
  <p:sorterViewPr>
    <p:cViewPr>
      <p:scale>
        <a:sx n="198" d="100"/>
        <a:sy n="198" d="100"/>
      </p:scale>
      <p:origin x="0" y="0"/>
    </p:cViewPr>
  </p:sorterViewPr>
  <p:notesViewPr>
    <p:cSldViewPr snapToGrid="0" snapToObjects="1" showGuides="1">
      <p:cViewPr varScale="1">
        <p:scale>
          <a:sx n="157" d="100"/>
          <a:sy n="157" d="100"/>
        </p:scale>
        <p:origin x="523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8BF6860C-D9E1-0E43-BD5B-A88943D9864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A2EEF2C6-D0E7-5147-A633-E4995EA5C33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B583644-23C7-5E41-8E7C-E1F860ABFD6B}" type="datetimeFigureOut">
              <a:rPr lang="sv-SE" smtClean="0"/>
              <a:t>2023-10-17</a:t>
            </a:fld>
            <a:endParaRPr lang="sv-SE"/>
          </a:p>
        </p:txBody>
      </p:sp>
      <p:sp>
        <p:nvSpPr>
          <p:cNvPr id="4" name="Platshållare för sidfot 3">
            <a:extLst>
              <a:ext uri="{FF2B5EF4-FFF2-40B4-BE49-F238E27FC236}">
                <a16:creationId xmlns:a16="http://schemas.microsoft.com/office/drawing/2014/main" id="{4824F16E-16AB-2E4D-90F4-9B89461ACA1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AE6A9566-421D-F640-9EF9-5871BF7E295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A786FD3-8EB4-5246-AECA-2F73DEAF17A4}" type="slidenum">
              <a:rPr lang="sv-SE" smtClean="0"/>
              <a:t>‹#›</a:t>
            </a:fld>
            <a:endParaRPr lang="sv-SE"/>
          </a:p>
        </p:txBody>
      </p:sp>
    </p:spTree>
    <p:extLst>
      <p:ext uri="{BB962C8B-B14F-4D97-AF65-F5344CB8AC3E}">
        <p14:creationId xmlns:p14="http://schemas.microsoft.com/office/powerpoint/2010/main" val="21413098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36E370-FBCD-BD4F-B7EA-895AD44CA849}" type="datetimeFigureOut">
              <a:rPr lang="sv-SE" smtClean="0"/>
              <a:t>2023-10-17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sv-SE"/>
              <a:t>Redigera format för bakgrundstext
Nivå två
Nivå tre
Nivå fyra
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00D094-F95C-3740-A37B-17005D23A530}" type="slidenum">
              <a:rPr lang="sv-SE" smtClean="0"/>
              <a:t>‹#›</a:t>
            </a:fld>
            <a:endParaRPr lang="sv-SE"/>
          </a:p>
        </p:txBody>
      </p:sp>
    </p:spTree>
    <p:extLst>
      <p:ext uri="{BB962C8B-B14F-4D97-AF65-F5344CB8AC3E}">
        <p14:creationId xmlns:p14="http://schemas.microsoft.com/office/powerpoint/2010/main" val="2928147784"/>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p:spTree>
      <p:nvGrpSpPr>
        <p:cNvPr id="1" name=""/>
        <p:cNvGrpSpPr/>
        <p:nvPr/>
      </p:nvGrpSpPr>
      <p:grpSpPr>
        <a:xfrm>
          <a:off x="0" y="0"/>
          <a:ext cx="0" cy="0"/>
          <a:chOff x="0" y="0"/>
          <a:chExt cx="0" cy="0"/>
        </a:xfrm>
      </p:grpSpPr>
      <p:pic>
        <p:nvPicPr>
          <p:cNvPr id="6" name="Bild 5">
            <a:extLst>
              <a:ext uri="{FF2B5EF4-FFF2-40B4-BE49-F238E27FC236}">
                <a16:creationId xmlns:a16="http://schemas.microsoft.com/office/drawing/2014/main" id="{C8BD1273-E9AD-9D4A-8FD2-3A90C314526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9149024" cy="5143501"/>
          </a:xfrm>
          <a:prstGeom prst="rect">
            <a:avLst/>
          </a:prstGeom>
        </p:spPr>
      </p:pic>
      <p:sp>
        <p:nvSpPr>
          <p:cNvPr id="2" name="Title 1"/>
          <p:cNvSpPr>
            <a:spLocks noGrp="1"/>
          </p:cNvSpPr>
          <p:nvPr>
            <p:ph type="ctrTitle" hasCustomPrompt="1"/>
          </p:nvPr>
        </p:nvSpPr>
        <p:spPr>
          <a:xfrm>
            <a:off x="1143000" y="1764000"/>
            <a:ext cx="6858000" cy="1479943"/>
          </a:xfrm>
        </p:spPr>
        <p:txBody>
          <a:bodyPr anchor="ctr" anchorCtr="0">
            <a:noAutofit/>
          </a:bodyPr>
          <a:lstStyle>
            <a:lvl1pPr algn="ctr">
              <a:lnSpc>
                <a:spcPts val="5760"/>
              </a:lnSpc>
              <a:defRPr sz="4800" b="1" i="0">
                <a:solidFill>
                  <a:srgbClr val="692859"/>
                </a:solidFill>
                <a:latin typeface="Arial" panose="020B0604020202020204" pitchFamily="34" charset="0"/>
                <a:cs typeface="Arial" panose="020B0604020202020204" pitchFamily="34" charset="0"/>
              </a:defRPr>
            </a:lvl1pPr>
          </a:lstStyle>
          <a:p>
            <a:r>
              <a:rPr lang="sv-SE" dirty="0"/>
              <a:t>Här skriver du din</a:t>
            </a:r>
            <a:br>
              <a:rPr lang="sv-SE" dirty="0"/>
            </a:br>
            <a:r>
              <a:rPr lang="sv-SE" dirty="0"/>
              <a:t>tvåradiga rubrik</a:t>
            </a:r>
            <a:endParaRPr lang="en-US" dirty="0"/>
          </a:p>
        </p:txBody>
      </p:sp>
      <p:pic>
        <p:nvPicPr>
          <p:cNvPr id="18" name="Bild 17">
            <a:extLst>
              <a:ext uri="{FF2B5EF4-FFF2-40B4-BE49-F238E27FC236}">
                <a16:creationId xmlns:a16="http://schemas.microsoft.com/office/drawing/2014/main" id="{72582392-19E9-3A45-A6C1-290842073DB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679371" y="4572000"/>
            <a:ext cx="1785258" cy="357051"/>
          </a:xfrm>
          <a:prstGeom prst="rect">
            <a:avLst/>
          </a:prstGeom>
        </p:spPr>
      </p:pic>
    </p:spTree>
    <p:extLst>
      <p:ext uri="{BB962C8B-B14F-4D97-AF65-F5344CB8AC3E}">
        <p14:creationId xmlns:p14="http://schemas.microsoft.com/office/powerpoint/2010/main" val="2727444570"/>
      </p:ext>
    </p:extLst>
  </p:cSld>
  <p:clrMapOvr>
    <a:masterClrMapping/>
  </p:clrMapOvr>
  <p:extLst>
    <p:ext uri="{DCECCB84-F9BA-43D5-87BE-67443E8EF086}">
      <p15:sldGuideLst xmlns:p15="http://schemas.microsoft.com/office/powerpoint/2012/main">
        <p15:guide id="1" pos="2880" userDrawn="1">
          <p15:clr>
            <a:srgbClr val="FBAE40"/>
          </p15:clr>
        </p15:guide>
        <p15:guide id="2" orient="horz" pos="16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dast foto">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id="{0AD6EE2D-E686-AC42-AFD5-BC84608F62C5}"/>
              </a:ext>
            </a:extLst>
          </p:cNvPr>
          <p:cNvSpPr>
            <a:spLocks noGrp="1"/>
          </p:cNvSpPr>
          <p:nvPr>
            <p:ph type="pic" sz="quarter" idx="10"/>
          </p:nvPr>
        </p:nvSpPr>
        <p:spPr>
          <a:xfrm>
            <a:off x="0" y="0"/>
            <a:ext cx="9144000" cy="4751388"/>
          </a:xfrm>
        </p:spPr>
        <p:txBody>
          <a:bodyPr/>
          <a:lstStyle/>
          <a:p>
            <a:r>
              <a:rPr lang="sv-SE"/>
              <a:t>Klicka på ikonen för att lägga till en bild</a:t>
            </a:r>
          </a:p>
        </p:txBody>
      </p:sp>
      <p:cxnSp>
        <p:nvCxnSpPr>
          <p:cNvPr id="13" name="Rak 12">
            <a:extLst>
              <a:ext uri="{FF2B5EF4-FFF2-40B4-BE49-F238E27FC236}">
                <a16:creationId xmlns:a16="http://schemas.microsoft.com/office/drawing/2014/main" id="{7BA7270F-CCEE-3D4D-89F4-B38712D6F5A7}"/>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ruta 14">
            <a:extLst>
              <a:ext uri="{FF2B5EF4-FFF2-40B4-BE49-F238E27FC236}">
                <a16:creationId xmlns:a16="http://schemas.microsoft.com/office/drawing/2014/main" id="{80CF881C-E302-F34F-9C36-9C007FEBE064}"/>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6" name="Rak 15">
            <a:extLst>
              <a:ext uri="{FF2B5EF4-FFF2-40B4-BE49-F238E27FC236}">
                <a16:creationId xmlns:a16="http://schemas.microsoft.com/office/drawing/2014/main" id="{DD06647E-2A06-9D4A-8B3F-F379238BDF44}"/>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Bild 6">
            <a:extLst>
              <a:ext uri="{FF2B5EF4-FFF2-40B4-BE49-F238E27FC236}">
                <a16:creationId xmlns:a16="http://schemas.microsoft.com/office/drawing/2014/main" id="{CD58D06E-C684-ED4B-AF01-767A674695E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73364" y="4874934"/>
            <a:ext cx="792000" cy="172173"/>
          </a:xfrm>
          <a:prstGeom prst="rect">
            <a:avLst/>
          </a:prstGeom>
        </p:spPr>
      </p:pic>
    </p:spTree>
    <p:extLst>
      <p:ext uri="{BB962C8B-B14F-4D97-AF65-F5344CB8AC3E}">
        <p14:creationId xmlns:p14="http://schemas.microsoft.com/office/powerpoint/2010/main" val="3290616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ast webbsida">
    <p:spTree>
      <p:nvGrpSpPr>
        <p:cNvPr id="1" name=""/>
        <p:cNvGrpSpPr/>
        <p:nvPr/>
      </p:nvGrpSpPr>
      <p:grpSpPr>
        <a:xfrm>
          <a:off x="0" y="0"/>
          <a:ext cx="0" cy="0"/>
          <a:chOff x="0" y="0"/>
          <a:chExt cx="0" cy="0"/>
        </a:xfrm>
      </p:grpSpPr>
      <p:pic>
        <p:nvPicPr>
          <p:cNvPr id="8" name="Bild 7">
            <a:extLst>
              <a:ext uri="{FF2B5EF4-FFF2-40B4-BE49-F238E27FC236}">
                <a16:creationId xmlns:a16="http://schemas.microsoft.com/office/drawing/2014/main" id="{5084256E-21E8-5A4C-A20D-5C6A0AE15B9D}"/>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b="7611"/>
          <a:stretch/>
        </p:blipFill>
        <p:spPr>
          <a:xfrm>
            <a:off x="0" y="1"/>
            <a:ext cx="9149024" cy="4752000"/>
          </a:xfrm>
          <a:prstGeom prst="rect">
            <a:avLst/>
          </a:prstGeom>
        </p:spPr>
      </p:pic>
      <p:cxnSp>
        <p:nvCxnSpPr>
          <p:cNvPr id="11" name="Rak 10">
            <a:extLst>
              <a:ext uri="{FF2B5EF4-FFF2-40B4-BE49-F238E27FC236}">
                <a16:creationId xmlns:a16="http://schemas.microsoft.com/office/drawing/2014/main" id="{CDC99A88-AC7F-7646-A5BC-14E7D31DF4EF}"/>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ruta 12">
            <a:extLst>
              <a:ext uri="{FF2B5EF4-FFF2-40B4-BE49-F238E27FC236}">
                <a16:creationId xmlns:a16="http://schemas.microsoft.com/office/drawing/2014/main" id="{7A827882-FBCE-E440-9ACB-D46F0BF6BF79}"/>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4" name="Rak 13">
            <a:extLst>
              <a:ext uri="{FF2B5EF4-FFF2-40B4-BE49-F238E27FC236}">
                <a16:creationId xmlns:a16="http://schemas.microsoft.com/office/drawing/2014/main" id="{A09B1117-7E5F-5749-8D6E-FCF82E5CA2C7}"/>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Bild 8">
            <a:extLst>
              <a:ext uri="{FF2B5EF4-FFF2-40B4-BE49-F238E27FC236}">
                <a16:creationId xmlns:a16="http://schemas.microsoft.com/office/drawing/2014/main" id="{9A24C9A4-6CA7-8847-84A7-C8A3F452A9B5}"/>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873364" y="4874934"/>
            <a:ext cx="792000" cy="172173"/>
          </a:xfrm>
          <a:prstGeom prst="rect">
            <a:avLst/>
          </a:prstGeom>
        </p:spPr>
      </p:pic>
      <p:sp>
        <p:nvSpPr>
          <p:cNvPr id="10" name="Platshållare för text 7">
            <a:extLst>
              <a:ext uri="{FF2B5EF4-FFF2-40B4-BE49-F238E27FC236}">
                <a16:creationId xmlns:a16="http://schemas.microsoft.com/office/drawing/2014/main" id="{8EA80830-3759-F946-86DE-10E489752B83}"/>
              </a:ext>
            </a:extLst>
          </p:cNvPr>
          <p:cNvSpPr>
            <a:spLocks noGrp="1"/>
          </p:cNvSpPr>
          <p:nvPr>
            <p:ph type="body" sz="quarter" idx="10" hasCustomPrompt="1"/>
          </p:nvPr>
        </p:nvSpPr>
        <p:spPr>
          <a:xfrm>
            <a:off x="2150749" y="2083182"/>
            <a:ext cx="4842503" cy="567794"/>
          </a:xfrm>
          <a:prstGeom prst="roundRect">
            <a:avLst>
              <a:gd name="adj" fmla="val 33829"/>
            </a:avLst>
          </a:prstGeom>
          <a:solidFill>
            <a:schemeClr val="accent1"/>
          </a:solidFill>
        </p:spPr>
        <p:txBody>
          <a:bodyPr wrap="none" lIns="180000" tIns="125999" rIns="180000" bIns="61200" anchor="ctr" anchorCtr="0">
            <a:spAutoFit/>
          </a:bodyPr>
          <a:lstStyle>
            <a:lvl1pPr marL="0" indent="0" algn="ctr">
              <a:spcBef>
                <a:spcPts val="600"/>
              </a:spcBef>
              <a:buNone/>
              <a:defRPr sz="2600" b="1" spc="20" baseline="0">
                <a:solidFill>
                  <a:schemeClr val="bg1"/>
                </a:solidFill>
              </a:defRPr>
            </a:lvl1pPr>
          </a:lstStyle>
          <a:p>
            <a:r>
              <a:rPr lang="sv-SE" dirty="0" err="1"/>
              <a:t>larportalen.skolverket.se</a:t>
            </a:r>
            <a:r>
              <a:rPr lang="sv-SE"/>
              <a:t>  &gt;</a:t>
            </a:r>
            <a:endParaRPr lang="sv-SE" dirty="0"/>
          </a:p>
        </p:txBody>
      </p:sp>
    </p:spTree>
    <p:extLst>
      <p:ext uri="{BB962C8B-B14F-4D97-AF65-F5344CB8AC3E}">
        <p14:creationId xmlns:p14="http://schemas.microsoft.com/office/powerpoint/2010/main" val="2260819698"/>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ycka till!">
    <p:spTree>
      <p:nvGrpSpPr>
        <p:cNvPr id="1" name=""/>
        <p:cNvGrpSpPr/>
        <p:nvPr/>
      </p:nvGrpSpPr>
      <p:grpSpPr>
        <a:xfrm>
          <a:off x="0" y="0"/>
          <a:ext cx="0" cy="0"/>
          <a:chOff x="0" y="0"/>
          <a:chExt cx="0" cy="0"/>
        </a:xfrm>
      </p:grpSpPr>
      <p:pic>
        <p:nvPicPr>
          <p:cNvPr id="15" name="Bild 14">
            <a:extLst>
              <a:ext uri="{FF2B5EF4-FFF2-40B4-BE49-F238E27FC236}">
                <a16:creationId xmlns:a16="http://schemas.microsoft.com/office/drawing/2014/main" id="{53F09856-D0B4-184B-ABFD-0F5DACE4BCFF}"/>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b="7611"/>
          <a:stretch/>
        </p:blipFill>
        <p:spPr>
          <a:xfrm>
            <a:off x="0" y="1"/>
            <a:ext cx="9149024" cy="4752000"/>
          </a:xfrm>
          <a:prstGeom prst="rect">
            <a:avLst/>
          </a:prstGeom>
        </p:spPr>
      </p:pic>
      <p:sp>
        <p:nvSpPr>
          <p:cNvPr id="9" name="Title 1">
            <a:extLst>
              <a:ext uri="{FF2B5EF4-FFF2-40B4-BE49-F238E27FC236}">
                <a16:creationId xmlns:a16="http://schemas.microsoft.com/office/drawing/2014/main" id="{BF66BA5A-D573-4D43-B894-E3EB4F4F6779}"/>
              </a:ext>
            </a:extLst>
          </p:cNvPr>
          <p:cNvSpPr>
            <a:spLocks noGrp="1"/>
          </p:cNvSpPr>
          <p:nvPr>
            <p:ph type="ctrTitle" hasCustomPrompt="1"/>
          </p:nvPr>
        </p:nvSpPr>
        <p:spPr>
          <a:xfrm>
            <a:off x="2599081" y="2087217"/>
            <a:ext cx="3945835" cy="675861"/>
          </a:xfrm>
        </p:spPr>
        <p:txBody>
          <a:bodyPr tIns="36000" anchor="ctr" anchorCtr="0">
            <a:noAutofit/>
          </a:bodyPr>
          <a:lstStyle>
            <a:lvl1pPr algn="ctr">
              <a:lnSpc>
                <a:spcPts val="5760"/>
              </a:lnSpc>
              <a:defRPr sz="4800" b="1" i="0">
                <a:solidFill>
                  <a:srgbClr val="692859"/>
                </a:solidFill>
                <a:latin typeface="Arial" panose="020B0604020202020204" pitchFamily="34" charset="0"/>
                <a:cs typeface="Arial" panose="020B0604020202020204" pitchFamily="34" charset="0"/>
              </a:defRPr>
            </a:lvl1pPr>
          </a:lstStyle>
          <a:p>
            <a:r>
              <a:rPr lang="sv-SE" dirty="0"/>
              <a:t>Lycka till!</a:t>
            </a:r>
            <a:endParaRPr lang="en-US" dirty="0"/>
          </a:p>
        </p:txBody>
      </p:sp>
      <p:cxnSp>
        <p:nvCxnSpPr>
          <p:cNvPr id="11" name="Rak 10">
            <a:extLst>
              <a:ext uri="{FF2B5EF4-FFF2-40B4-BE49-F238E27FC236}">
                <a16:creationId xmlns:a16="http://schemas.microsoft.com/office/drawing/2014/main" id="{CCD9F12B-CBE0-8945-B16D-93FB20135CF7}"/>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ruta 12">
            <a:extLst>
              <a:ext uri="{FF2B5EF4-FFF2-40B4-BE49-F238E27FC236}">
                <a16:creationId xmlns:a16="http://schemas.microsoft.com/office/drawing/2014/main" id="{4A298216-13FC-284B-B207-A3B57D120057}"/>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4" name="Rak 13">
            <a:extLst>
              <a:ext uri="{FF2B5EF4-FFF2-40B4-BE49-F238E27FC236}">
                <a16:creationId xmlns:a16="http://schemas.microsoft.com/office/drawing/2014/main" id="{1BA8CEB2-6F7C-334C-B67F-DE1599119E0C}"/>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Bild 15">
            <a:extLst>
              <a:ext uri="{FF2B5EF4-FFF2-40B4-BE49-F238E27FC236}">
                <a16:creationId xmlns:a16="http://schemas.microsoft.com/office/drawing/2014/main" id="{A962798E-8917-184F-B476-3612DC82233C}"/>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873364" y="4874934"/>
            <a:ext cx="792000" cy="172173"/>
          </a:xfrm>
          <a:prstGeom prst="rect">
            <a:avLst/>
          </a:prstGeom>
        </p:spPr>
      </p:pic>
    </p:spTree>
    <p:extLst>
      <p:ext uri="{BB962C8B-B14F-4D97-AF65-F5344CB8AC3E}">
        <p14:creationId xmlns:p14="http://schemas.microsoft.com/office/powerpoint/2010/main" val="1366563187"/>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ast logotyp">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7D791082-3D1D-2F4B-A02B-091FA1C51473}"/>
              </a:ext>
            </a:extLst>
          </p:cNvPr>
          <p:cNvSpPr/>
          <p:nvPr userDrawn="1"/>
        </p:nvSpPr>
        <p:spPr>
          <a:xfrm>
            <a:off x="0" y="0"/>
            <a:ext cx="9144000" cy="5143500"/>
          </a:xfrm>
          <a:prstGeom prst="rect">
            <a:avLst/>
          </a:prstGeom>
          <a:solidFill>
            <a:srgbClr val="692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 name="Bild 3">
            <a:extLst>
              <a:ext uri="{FF2B5EF4-FFF2-40B4-BE49-F238E27FC236}">
                <a16:creationId xmlns:a16="http://schemas.microsoft.com/office/drawing/2014/main" id="{5B18B57D-5701-364F-98ED-9299F9735D0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321998" y="2160000"/>
            <a:ext cx="4500000" cy="900000"/>
          </a:xfrm>
          <a:prstGeom prst="rect">
            <a:avLst/>
          </a:prstGeom>
        </p:spPr>
      </p:pic>
    </p:spTree>
    <p:extLst>
      <p:ext uri="{BB962C8B-B14F-4D97-AF65-F5344CB8AC3E}">
        <p14:creationId xmlns:p14="http://schemas.microsoft.com/office/powerpoint/2010/main" val="1623223407"/>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ast logotyp och url">
    <p:spTree>
      <p:nvGrpSpPr>
        <p:cNvPr id="1" name=""/>
        <p:cNvGrpSpPr/>
        <p:nvPr/>
      </p:nvGrpSpPr>
      <p:grpSpPr>
        <a:xfrm>
          <a:off x="0" y="0"/>
          <a:ext cx="0" cy="0"/>
          <a:chOff x="0" y="0"/>
          <a:chExt cx="0" cy="0"/>
        </a:xfrm>
      </p:grpSpPr>
      <p:pic>
        <p:nvPicPr>
          <p:cNvPr id="8" name="Bild 7">
            <a:extLst>
              <a:ext uri="{FF2B5EF4-FFF2-40B4-BE49-F238E27FC236}">
                <a16:creationId xmlns:a16="http://schemas.microsoft.com/office/drawing/2014/main" id="{1EB84584-EAA2-8843-97AB-DB7CD8F62C22}"/>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b="7611"/>
          <a:stretch/>
        </p:blipFill>
        <p:spPr>
          <a:xfrm>
            <a:off x="0" y="1"/>
            <a:ext cx="9149024" cy="4752000"/>
          </a:xfrm>
          <a:prstGeom prst="rect">
            <a:avLst/>
          </a:prstGeom>
        </p:spPr>
      </p:pic>
      <p:pic>
        <p:nvPicPr>
          <p:cNvPr id="6" name="Bild 5">
            <a:extLst>
              <a:ext uri="{FF2B5EF4-FFF2-40B4-BE49-F238E27FC236}">
                <a16:creationId xmlns:a16="http://schemas.microsoft.com/office/drawing/2014/main" id="{ED923373-E272-2A4D-B024-C0A6FBF28F14}"/>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2322000" y="2034105"/>
            <a:ext cx="4500000" cy="900000"/>
          </a:xfrm>
          <a:prstGeom prst="rect">
            <a:avLst/>
          </a:prstGeom>
        </p:spPr>
      </p:pic>
      <p:sp>
        <p:nvSpPr>
          <p:cNvPr id="3" name="Rektangel 2">
            <a:extLst>
              <a:ext uri="{FF2B5EF4-FFF2-40B4-BE49-F238E27FC236}">
                <a16:creationId xmlns:a16="http://schemas.microsoft.com/office/drawing/2014/main" id="{D5B01659-973C-C343-92C1-E1FC6809AE88}"/>
              </a:ext>
            </a:extLst>
          </p:cNvPr>
          <p:cNvSpPr/>
          <p:nvPr userDrawn="1"/>
        </p:nvSpPr>
        <p:spPr>
          <a:xfrm>
            <a:off x="0" y="4752001"/>
            <a:ext cx="9144000" cy="391499"/>
          </a:xfrm>
          <a:prstGeom prst="rect">
            <a:avLst/>
          </a:prstGeom>
          <a:solidFill>
            <a:srgbClr val="6928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textruta 6">
            <a:extLst>
              <a:ext uri="{FF2B5EF4-FFF2-40B4-BE49-F238E27FC236}">
                <a16:creationId xmlns:a16="http://schemas.microsoft.com/office/drawing/2014/main" id="{DA7749A0-8A76-124A-BECC-BB715812F8F7}"/>
              </a:ext>
            </a:extLst>
          </p:cNvPr>
          <p:cNvSpPr txBox="1"/>
          <p:nvPr userDrawn="1"/>
        </p:nvSpPr>
        <p:spPr>
          <a:xfrm>
            <a:off x="3493601" y="4786196"/>
            <a:ext cx="2191581" cy="338554"/>
          </a:xfrm>
          <a:prstGeom prst="rect">
            <a:avLst/>
          </a:prstGeom>
          <a:noFill/>
        </p:spPr>
        <p:txBody>
          <a:bodyPr wrap="square" rtlCol="0">
            <a:spAutoFit/>
          </a:bodyPr>
          <a:lstStyle/>
          <a:p>
            <a:pPr algn="ctr"/>
            <a:r>
              <a:rPr lang="sv-SE" sz="1600" b="1" i="0" dirty="0">
                <a:solidFill>
                  <a:schemeClr val="bg1"/>
                </a:solidFill>
                <a:latin typeface="Arial" panose="020B0604020202020204" pitchFamily="34" charset="0"/>
                <a:cs typeface="Arial" panose="020B0604020202020204" pitchFamily="34" charset="0"/>
              </a:rPr>
              <a:t>www.skolverket.se</a:t>
            </a:r>
          </a:p>
        </p:txBody>
      </p:sp>
    </p:spTree>
    <p:extLst>
      <p:ext uri="{BB962C8B-B14F-4D97-AF65-F5344CB8AC3E}">
        <p14:creationId xmlns:p14="http://schemas.microsoft.com/office/powerpoint/2010/main" val="614783329"/>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ort text">
    <p:spTree>
      <p:nvGrpSpPr>
        <p:cNvPr id="1" name=""/>
        <p:cNvGrpSpPr/>
        <p:nvPr/>
      </p:nvGrpSpPr>
      <p:grpSpPr>
        <a:xfrm>
          <a:off x="0" y="0"/>
          <a:ext cx="0" cy="0"/>
          <a:chOff x="0" y="0"/>
          <a:chExt cx="0" cy="0"/>
        </a:xfrm>
      </p:grpSpPr>
      <p:pic>
        <p:nvPicPr>
          <p:cNvPr id="11" name="Bild 10">
            <a:extLst>
              <a:ext uri="{FF2B5EF4-FFF2-40B4-BE49-F238E27FC236}">
                <a16:creationId xmlns:a16="http://schemas.microsoft.com/office/drawing/2014/main" id="{5972FAE0-C419-8F4F-8946-D989CBA17113}"/>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b="7611"/>
          <a:stretch/>
        </p:blipFill>
        <p:spPr>
          <a:xfrm>
            <a:off x="0" y="1"/>
            <a:ext cx="9149024" cy="4752000"/>
          </a:xfrm>
          <a:prstGeom prst="rect">
            <a:avLst/>
          </a:prstGeom>
        </p:spPr>
      </p:pic>
      <p:sp>
        <p:nvSpPr>
          <p:cNvPr id="9" name="Title 1">
            <a:extLst>
              <a:ext uri="{FF2B5EF4-FFF2-40B4-BE49-F238E27FC236}">
                <a16:creationId xmlns:a16="http://schemas.microsoft.com/office/drawing/2014/main" id="{E4FFDDAD-3400-C84D-B888-D26B47662472}"/>
              </a:ext>
            </a:extLst>
          </p:cNvPr>
          <p:cNvSpPr>
            <a:spLocks noGrp="1"/>
          </p:cNvSpPr>
          <p:nvPr>
            <p:ph type="title" hasCustomPrompt="1"/>
          </p:nvPr>
        </p:nvSpPr>
        <p:spPr>
          <a:xfrm>
            <a:off x="1692000" y="1685139"/>
            <a:ext cx="5760000" cy="1413822"/>
          </a:xfrm>
          <a:solidFill>
            <a:schemeClr val="bg1"/>
          </a:solidFill>
        </p:spPr>
        <p:txBody>
          <a:bodyPr vert="horz" lIns="360000" tIns="360000" rIns="360000" bIns="360000" anchor="ctr" anchorCtr="0">
            <a:spAutoFit/>
          </a:bodyPr>
          <a:lstStyle>
            <a:lvl1pPr algn="ctr">
              <a:lnSpc>
                <a:spcPts val="2800"/>
              </a:lnSpc>
              <a:defRPr sz="2000" b="1" i="0">
                <a:solidFill>
                  <a:srgbClr val="692859"/>
                </a:solidFill>
                <a:latin typeface="Arial" panose="020B0604020202020204" pitchFamily="34" charset="0"/>
                <a:cs typeface="Arial" panose="020B0604020202020204" pitchFamily="34" charset="0"/>
              </a:defRPr>
            </a:lvl1pPr>
          </a:lstStyle>
          <a:p>
            <a:r>
              <a:rPr lang="sv-SE" dirty="0"/>
              <a:t>Plats för en kortare text, exempelvis en ingress eller en kortare faktatext.</a:t>
            </a:r>
            <a:endParaRPr lang="en-US" dirty="0"/>
          </a:p>
        </p:txBody>
      </p:sp>
      <p:cxnSp>
        <p:nvCxnSpPr>
          <p:cNvPr id="7" name="Rak 6">
            <a:extLst>
              <a:ext uri="{FF2B5EF4-FFF2-40B4-BE49-F238E27FC236}">
                <a16:creationId xmlns:a16="http://schemas.microsoft.com/office/drawing/2014/main" id="{03F61561-DEAD-4348-902F-BC0BDB4F2F44}"/>
              </a:ext>
            </a:extLst>
          </p:cNvPr>
          <p:cNvCxnSpPr/>
          <p:nvPr userDrawn="1"/>
        </p:nvCxnSpPr>
        <p:spPr>
          <a:xfrm>
            <a:off x="0" y="4752000"/>
            <a:ext cx="9144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pic>
        <p:nvPicPr>
          <p:cNvPr id="23" name="Bild 22">
            <a:extLst>
              <a:ext uri="{FF2B5EF4-FFF2-40B4-BE49-F238E27FC236}">
                <a16:creationId xmlns:a16="http://schemas.microsoft.com/office/drawing/2014/main" id="{DF76F9A7-34BE-384C-996A-6462BF53612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873364" y="4874934"/>
            <a:ext cx="792000" cy="172173"/>
          </a:xfrm>
          <a:prstGeom prst="rect">
            <a:avLst/>
          </a:prstGeom>
        </p:spPr>
      </p:pic>
      <p:sp>
        <p:nvSpPr>
          <p:cNvPr id="24" name="textruta 23">
            <a:extLst>
              <a:ext uri="{FF2B5EF4-FFF2-40B4-BE49-F238E27FC236}">
                <a16:creationId xmlns:a16="http://schemas.microsoft.com/office/drawing/2014/main" id="{C6B10D6D-BAE4-F142-AFCB-C4CD7AC63DA4}"/>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25" name="Rak 24">
            <a:extLst>
              <a:ext uri="{FF2B5EF4-FFF2-40B4-BE49-F238E27FC236}">
                <a16:creationId xmlns:a16="http://schemas.microsoft.com/office/drawing/2014/main" id="{D7C7A2B9-218D-E54B-87DD-476BF2D267FC}"/>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1145970"/>
      </p:ext>
    </p:extLst>
  </p:cSld>
  <p:clrMapOvr>
    <a:masterClrMapping/>
  </p:clrMapOvr>
  <p:extLst>
    <p:ext uri="{DCECCB84-F9BA-43D5-87BE-67443E8EF086}">
      <p15:sldGuideLst xmlns:p15="http://schemas.microsoft.com/office/powerpoint/2012/main">
        <p15:guide id="1"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korativ sida">
    <p:spTree>
      <p:nvGrpSpPr>
        <p:cNvPr id="1" name=""/>
        <p:cNvGrpSpPr/>
        <p:nvPr/>
      </p:nvGrpSpPr>
      <p:grpSpPr>
        <a:xfrm>
          <a:off x="0" y="0"/>
          <a:ext cx="0" cy="0"/>
          <a:chOff x="0" y="0"/>
          <a:chExt cx="0" cy="0"/>
        </a:xfrm>
      </p:grpSpPr>
      <p:pic>
        <p:nvPicPr>
          <p:cNvPr id="10" name="Bild 9">
            <a:extLst>
              <a:ext uri="{FF2B5EF4-FFF2-40B4-BE49-F238E27FC236}">
                <a16:creationId xmlns:a16="http://schemas.microsoft.com/office/drawing/2014/main" id="{19F0CC88-BF1D-AE40-9342-D85C36FFD1D1}"/>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b="7611"/>
          <a:stretch/>
        </p:blipFill>
        <p:spPr>
          <a:xfrm>
            <a:off x="0" y="1"/>
            <a:ext cx="9149024" cy="4752000"/>
          </a:xfrm>
          <a:prstGeom prst="rect">
            <a:avLst/>
          </a:prstGeom>
        </p:spPr>
      </p:pic>
      <p:sp>
        <p:nvSpPr>
          <p:cNvPr id="9" name="Title 1">
            <a:extLst>
              <a:ext uri="{FF2B5EF4-FFF2-40B4-BE49-F238E27FC236}">
                <a16:creationId xmlns:a16="http://schemas.microsoft.com/office/drawing/2014/main" id="{E4FFDDAD-3400-C84D-B888-D26B47662472}"/>
              </a:ext>
            </a:extLst>
          </p:cNvPr>
          <p:cNvSpPr>
            <a:spLocks noGrp="1"/>
          </p:cNvSpPr>
          <p:nvPr>
            <p:ph type="title" hasCustomPrompt="1"/>
          </p:nvPr>
        </p:nvSpPr>
        <p:spPr>
          <a:xfrm>
            <a:off x="2285999" y="1644900"/>
            <a:ext cx="4572000" cy="1512000"/>
          </a:xfrm>
          <a:solidFill>
            <a:schemeClr val="bg1"/>
          </a:solidFill>
        </p:spPr>
        <p:txBody>
          <a:bodyPr vert="horz" wrap="square" lIns="144000" tIns="360000" rIns="144000" bIns="360000" anchor="ctr" anchorCtr="0">
            <a:spAutoFit/>
          </a:bodyPr>
          <a:lstStyle>
            <a:lvl1pPr algn="ctr">
              <a:lnSpc>
                <a:spcPts val="3000"/>
              </a:lnSpc>
              <a:defRPr sz="2500" b="1" i="0">
                <a:solidFill>
                  <a:srgbClr val="692859"/>
                </a:solidFill>
                <a:latin typeface="Arial" panose="020B0604020202020204" pitchFamily="34" charset="0"/>
                <a:cs typeface="Arial" panose="020B0604020202020204" pitchFamily="34" charset="0"/>
              </a:defRPr>
            </a:lvl1pPr>
          </a:lstStyle>
          <a:p>
            <a:r>
              <a:rPr lang="sv-SE" dirty="0"/>
              <a:t>En dekorativ sida med plats</a:t>
            </a:r>
            <a:br>
              <a:rPr lang="sv-SE" dirty="0"/>
            </a:br>
            <a:r>
              <a:rPr lang="sv-SE" dirty="0"/>
              <a:t>för frågeställning.</a:t>
            </a:r>
            <a:endParaRPr lang="en-US" dirty="0"/>
          </a:p>
        </p:txBody>
      </p:sp>
      <p:cxnSp>
        <p:nvCxnSpPr>
          <p:cNvPr id="7" name="Rak 6">
            <a:extLst>
              <a:ext uri="{FF2B5EF4-FFF2-40B4-BE49-F238E27FC236}">
                <a16:creationId xmlns:a16="http://schemas.microsoft.com/office/drawing/2014/main" id="{03F61561-DEAD-4348-902F-BC0BDB4F2F44}"/>
              </a:ext>
            </a:extLst>
          </p:cNvPr>
          <p:cNvCxnSpPr/>
          <p:nvPr userDrawn="1"/>
        </p:nvCxnSpPr>
        <p:spPr>
          <a:xfrm>
            <a:off x="0" y="4752000"/>
            <a:ext cx="91440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ruta 23">
            <a:extLst>
              <a:ext uri="{FF2B5EF4-FFF2-40B4-BE49-F238E27FC236}">
                <a16:creationId xmlns:a16="http://schemas.microsoft.com/office/drawing/2014/main" id="{C6B10D6D-BAE4-F142-AFCB-C4CD7AC63DA4}"/>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25" name="Rak 24">
            <a:extLst>
              <a:ext uri="{FF2B5EF4-FFF2-40B4-BE49-F238E27FC236}">
                <a16:creationId xmlns:a16="http://schemas.microsoft.com/office/drawing/2014/main" id="{D7C7A2B9-218D-E54B-87DD-476BF2D267FC}"/>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Platshållare för bild 11">
            <a:extLst>
              <a:ext uri="{FF2B5EF4-FFF2-40B4-BE49-F238E27FC236}">
                <a16:creationId xmlns:a16="http://schemas.microsoft.com/office/drawing/2014/main" id="{2A49CAD3-2D5E-0D4E-B610-A3F2DC9EA21E}"/>
              </a:ext>
            </a:extLst>
          </p:cNvPr>
          <p:cNvSpPr>
            <a:spLocks noGrp="1"/>
          </p:cNvSpPr>
          <p:nvPr>
            <p:ph type="pic" sz="quarter" idx="10"/>
          </p:nvPr>
        </p:nvSpPr>
        <p:spPr>
          <a:xfrm>
            <a:off x="4354513" y="1425575"/>
            <a:ext cx="461962" cy="461963"/>
          </a:xfrm>
        </p:spPr>
        <p:txBody>
          <a:bodyPr>
            <a:normAutofit/>
          </a:bodyPr>
          <a:lstStyle>
            <a:lvl1pPr marL="0" indent="0">
              <a:lnSpc>
                <a:spcPts val="600"/>
              </a:lnSpc>
              <a:defRPr sz="400"/>
            </a:lvl1pPr>
          </a:lstStyle>
          <a:p>
            <a:r>
              <a:rPr lang="sv-SE"/>
              <a:t>Klicka på ikonen för att lägga till en bild</a:t>
            </a:r>
          </a:p>
        </p:txBody>
      </p:sp>
      <p:pic>
        <p:nvPicPr>
          <p:cNvPr id="13" name="Bild 12">
            <a:extLst>
              <a:ext uri="{FF2B5EF4-FFF2-40B4-BE49-F238E27FC236}">
                <a16:creationId xmlns:a16="http://schemas.microsoft.com/office/drawing/2014/main" id="{E47B98EA-3D40-FB44-B452-C9A58F6A2E2D}"/>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3873364" y="4874934"/>
            <a:ext cx="792000" cy="172173"/>
          </a:xfrm>
          <a:prstGeom prst="rect">
            <a:avLst/>
          </a:prstGeom>
        </p:spPr>
      </p:pic>
    </p:spTree>
    <p:extLst>
      <p:ext uri="{BB962C8B-B14F-4D97-AF65-F5344CB8AC3E}">
        <p14:creationId xmlns:p14="http://schemas.microsoft.com/office/powerpoint/2010/main" val="4258039637"/>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ehåll och foto vänst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00000" y="468000"/>
            <a:ext cx="4915350" cy="923772"/>
          </a:xfrm>
        </p:spPr>
        <p:txBody>
          <a:bodyPr wrap="square" lIns="0" anchor="t" anchorCtr="0">
            <a:noAutofit/>
          </a:bodyPr>
          <a:lstStyle/>
          <a:p>
            <a:r>
              <a:rPr lang="sv-SE" dirty="0"/>
              <a:t>Sida med text och</a:t>
            </a:r>
            <a:br>
              <a:rPr lang="sv-SE" dirty="0"/>
            </a:br>
            <a:r>
              <a:rPr lang="sv-SE" dirty="0"/>
              <a:t>bild till vänster</a:t>
            </a:r>
            <a:endParaRPr lang="en-US" dirty="0"/>
          </a:p>
        </p:txBody>
      </p:sp>
      <p:sp>
        <p:nvSpPr>
          <p:cNvPr id="3" name="Content Placeholder 2"/>
          <p:cNvSpPr>
            <a:spLocks noGrp="1"/>
          </p:cNvSpPr>
          <p:nvPr>
            <p:ph idx="1"/>
          </p:nvPr>
        </p:nvSpPr>
        <p:spPr>
          <a:xfrm>
            <a:off x="3600000" y="1692000"/>
            <a:ext cx="4915350" cy="2838055"/>
          </a:xfrm>
        </p:spPr>
        <p:txBody>
          <a:bodyPr lIns="0"/>
          <a:lstStyle/>
          <a:p>
            <a:pPr lvl="0"/>
            <a:r>
              <a:rPr lang="sv-SE"/>
              <a:t>Klicka här för att ändra format på bakgrundstexten</a:t>
            </a:r>
          </a:p>
        </p:txBody>
      </p:sp>
      <p:cxnSp>
        <p:nvCxnSpPr>
          <p:cNvPr id="8" name="Rak 7">
            <a:extLst>
              <a:ext uri="{FF2B5EF4-FFF2-40B4-BE49-F238E27FC236}">
                <a16:creationId xmlns:a16="http://schemas.microsoft.com/office/drawing/2014/main" id="{00582FD6-4266-BC41-A25E-92DAF757DCE0}"/>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ruta 10">
            <a:extLst>
              <a:ext uri="{FF2B5EF4-FFF2-40B4-BE49-F238E27FC236}">
                <a16:creationId xmlns:a16="http://schemas.microsoft.com/office/drawing/2014/main" id="{DEF4ED9D-7D2D-3F46-9F02-492AA0C13B54}"/>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2" name="Rak 11">
            <a:extLst>
              <a:ext uri="{FF2B5EF4-FFF2-40B4-BE49-F238E27FC236}">
                <a16:creationId xmlns:a16="http://schemas.microsoft.com/office/drawing/2014/main" id="{433DC223-206A-7247-8EE2-3C8674410D77}"/>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Platshållare för bild 13">
            <a:extLst>
              <a:ext uri="{FF2B5EF4-FFF2-40B4-BE49-F238E27FC236}">
                <a16:creationId xmlns:a16="http://schemas.microsoft.com/office/drawing/2014/main" id="{9A229A1A-A7C2-9E41-90EE-8A016CFA8B87}"/>
              </a:ext>
            </a:extLst>
          </p:cNvPr>
          <p:cNvSpPr>
            <a:spLocks noGrp="1"/>
          </p:cNvSpPr>
          <p:nvPr userDrawn="1">
            <p:ph type="pic" sz="quarter" idx="10"/>
          </p:nvPr>
        </p:nvSpPr>
        <p:spPr>
          <a:xfrm>
            <a:off x="-6724" y="0"/>
            <a:ext cx="3238500" cy="4751388"/>
          </a:xfrm>
        </p:spPr>
        <p:txBody>
          <a:bodyPr/>
          <a:lstStyle/>
          <a:p>
            <a:r>
              <a:rPr lang="sv-SE"/>
              <a:t>Klicka på ikonen för att lägga till en bild</a:t>
            </a:r>
          </a:p>
        </p:txBody>
      </p:sp>
      <p:pic>
        <p:nvPicPr>
          <p:cNvPr id="9" name="Bild 8">
            <a:extLst>
              <a:ext uri="{FF2B5EF4-FFF2-40B4-BE49-F238E27FC236}">
                <a16:creationId xmlns:a16="http://schemas.microsoft.com/office/drawing/2014/main" id="{49EBE6AB-ECE7-6E44-98C1-BCCC25AB8A4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73364" y="4874934"/>
            <a:ext cx="792000" cy="172173"/>
          </a:xfrm>
          <a:prstGeom prst="rect">
            <a:avLst/>
          </a:prstGeom>
        </p:spPr>
      </p:pic>
    </p:spTree>
    <p:extLst>
      <p:ext uri="{BB962C8B-B14F-4D97-AF65-F5344CB8AC3E}">
        <p14:creationId xmlns:p14="http://schemas.microsoft.com/office/powerpoint/2010/main" val="2256046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nehåll och foto hög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8000" y="468000"/>
            <a:ext cx="4915350" cy="923772"/>
          </a:xfrm>
        </p:spPr>
        <p:txBody>
          <a:bodyPr wrap="square" lIns="0" anchor="t" anchorCtr="0">
            <a:noAutofit/>
          </a:bodyPr>
          <a:lstStyle/>
          <a:p>
            <a:r>
              <a:rPr lang="sv-SE" dirty="0"/>
              <a:t>Sida med text och</a:t>
            </a:r>
            <a:br>
              <a:rPr lang="sv-SE" dirty="0"/>
            </a:br>
            <a:r>
              <a:rPr lang="sv-SE" dirty="0"/>
              <a:t>bild till höger</a:t>
            </a:r>
            <a:endParaRPr lang="en-US" dirty="0"/>
          </a:p>
        </p:txBody>
      </p:sp>
      <p:sp>
        <p:nvSpPr>
          <p:cNvPr id="3" name="Content Placeholder 2"/>
          <p:cNvSpPr>
            <a:spLocks noGrp="1"/>
          </p:cNvSpPr>
          <p:nvPr>
            <p:ph idx="1"/>
          </p:nvPr>
        </p:nvSpPr>
        <p:spPr>
          <a:xfrm>
            <a:off x="468000" y="1692000"/>
            <a:ext cx="4915350" cy="2838055"/>
          </a:xfrm>
        </p:spPr>
        <p:txBody>
          <a:bodyPr lIns="0"/>
          <a:lstStyle/>
          <a:p>
            <a:pPr lvl="0"/>
            <a:r>
              <a:rPr lang="sv-SE"/>
              <a:t>Klicka här för att ändra format på bakgrundstexten</a:t>
            </a:r>
          </a:p>
        </p:txBody>
      </p:sp>
      <p:sp>
        <p:nvSpPr>
          <p:cNvPr id="14" name="Platshållare för bild 13">
            <a:extLst>
              <a:ext uri="{FF2B5EF4-FFF2-40B4-BE49-F238E27FC236}">
                <a16:creationId xmlns:a16="http://schemas.microsoft.com/office/drawing/2014/main" id="{9A229A1A-A7C2-9E41-90EE-8A016CFA8B87}"/>
              </a:ext>
            </a:extLst>
          </p:cNvPr>
          <p:cNvSpPr>
            <a:spLocks noGrp="1"/>
          </p:cNvSpPr>
          <p:nvPr>
            <p:ph type="pic" sz="quarter" idx="10"/>
          </p:nvPr>
        </p:nvSpPr>
        <p:spPr>
          <a:xfrm>
            <a:off x="5905500" y="0"/>
            <a:ext cx="3238500" cy="4751388"/>
          </a:xfrm>
        </p:spPr>
        <p:txBody>
          <a:bodyPr/>
          <a:lstStyle/>
          <a:p>
            <a:r>
              <a:rPr lang="sv-SE"/>
              <a:t>Klicka på ikonen för att lägga till en bild</a:t>
            </a:r>
          </a:p>
        </p:txBody>
      </p:sp>
      <p:cxnSp>
        <p:nvCxnSpPr>
          <p:cNvPr id="13" name="Rak 12">
            <a:extLst>
              <a:ext uri="{FF2B5EF4-FFF2-40B4-BE49-F238E27FC236}">
                <a16:creationId xmlns:a16="http://schemas.microsoft.com/office/drawing/2014/main" id="{077633AE-470C-6347-89D8-B047CA5AE127}"/>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ruta 15">
            <a:extLst>
              <a:ext uri="{FF2B5EF4-FFF2-40B4-BE49-F238E27FC236}">
                <a16:creationId xmlns:a16="http://schemas.microsoft.com/office/drawing/2014/main" id="{9C295E63-D0D6-E245-B555-22FA3C63CFA5}"/>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7" name="Rak 16">
            <a:extLst>
              <a:ext uri="{FF2B5EF4-FFF2-40B4-BE49-F238E27FC236}">
                <a16:creationId xmlns:a16="http://schemas.microsoft.com/office/drawing/2014/main" id="{7DE96F93-7419-0F48-A1C7-CD1C8994C400}"/>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Bild 8">
            <a:extLst>
              <a:ext uri="{FF2B5EF4-FFF2-40B4-BE49-F238E27FC236}">
                <a16:creationId xmlns:a16="http://schemas.microsoft.com/office/drawing/2014/main" id="{82F5B05F-962F-174E-AB25-C58646B3D44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73364" y="4874934"/>
            <a:ext cx="792000" cy="172173"/>
          </a:xfrm>
          <a:prstGeom prst="rect">
            <a:avLst/>
          </a:prstGeom>
        </p:spPr>
      </p:pic>
    </p:spTree>
    <p:extLst>
      <p:ext uri="{BB962C8B-B14F-4D97-AF65-F5344CB8AC3E}">
        <p14:creationId xmlns:p14="http://schemas.microsoft.com/office/powerpoint/2010/main" val="3330739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nehåll i två spalt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8000" y="468000"/>
            <a:ext cx="7909518" cy="923772"/>
          </a:xfrm>
        </p:spPr>
        <p:txBody>
          <a:bodyPr wrap="square" lIns="0" anchor="t" anchorCtr="0">
            <a:noAutofit/>
          </a:bodyPr>
          <a:lstStyle/>
          <a:p>
            <a:r>
              <a:rPr lang="sv-SE" dirty="0"/>
              <a:t>Sida med text i två spalter</a:t>
            </a:r>
            <a:endParaRPr lang="en-US" dirty="0"/>
          </a:p>
        </p:txBody>
      </p:sp>
      <p:sp>
        <p:nvSpPr>
          <p:cNvPr id="3" name="Content Placeholder 2"/>
          <p:cNvSpPr>
            <a:spLocks noGrp="1"/>
          </p:cNvSpPr>
          <p:nvPr>
            <p:ph idx="1"/>
          </p:nvPr>
        </p:nvSpPr>
        <p:spPr>
          <a:xfrm>
            <a:off x="468000" y="1692000"/>
            <a:ext cx="7909518" cy="2838055"/>
          </a:xfrm>
        </p:spPr>
        <p:txBody>
          <a:bodyPr lIns="0" numCol="2" spcCol="432000">
            <a:noAutofit/>
          </a:bodyPr>
          <a:lstStyle/>
          <a:p>
            <a:pPr lvl="0"/>
            <a:r>
              <a:rPr lang="sv-SE"/>
              <a:t>Klicka här för att ändra format på bakgrundstexten</a:t>
            </a:r>
          </a:p>
        </p:txBody>
      </p:sp>
      <p:cxnSp>
        <p:nvCxnSpPr>
          <p:cNvPr id="13" name="Rak 12">
            <a:extLst>
              <a:ext uri="{FF2B5EF4-FFF2-40B4-BE49-F238E27FC236}">
                <a16:creationId xmlns:a16="http://schemas.microsoft.com/office/drawing/2014/main" id="{94B301F5-5A61-4D46-AF70-0F529A180DED}"/>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ruta 14">
            <a:extLst>
              <a:ext uri="{FF2B5EF4-FFF2-40B4-BE49-F238E27FC236}">
                <a16:creationId xmlns:a16="http://schemas.microsoft.com/office/drawing/2014/main" id="{081B4B6B-E6FD-B441-9B37-8E6853F3450B}"/>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6" name="Rak 15">
            <a:extLst>
              <a:ext uri="{FF2B5EF4-FFF2-40B4-BE49-F238E27FC236}">
                <a16:creationId xmlns:a16="http://schemas.microsoft.com/office/drawing/2014/main" id="{A5F0DAC9-B6DE-3A41-8F3D-135A7BD9D37E}"/>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Bild 7">
            <a:extLst>
              <a:ext uri="{FF2B5EF4-FFF2-40B4-BE49-F238E27FC236}">
                <a16:creationId xmlns:a16="http://schemas.microsoft.com/office/drawing/2014/main" id="{3BB91C18-80E8-CE4E-9A7C-F1E027F8AF6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73364" y="4874934"/>
            <a:ext cx="792000" cy="172173"/>
          </a:xfrm>
          <a:prstGeom prst="rect">
            <a:avLst/>
          </a:prstGeom>
        </p:spPr>
      </p:pic>
    </p:spTree>
    <p:extLst>
      <p:ext uri="{BB962C8B-B14F-4D97-AF65-F5344CB8AC3E}">
        <p14:creationId xmlns:p14="http://schemas.microsoft.com/office/powerpoint/2010/main" val="1936668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nehåll i en bred spal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8000" y="468000"/>
            <a:ext cx="7909518" cy="923772"/>
          </a:xfrm>
        </p:spPr>
        <p:txBody>
          <a:bodyPr wrap="square" lIns="0" anchor="t" anchorCtr="0">
            <a:noAutofit/>
          </a:bodyPr>
          <a:lstStyle/>
          <a:p>
            <a:r>
              <a:rPr lang="sv-SE" dirty="0"/>
              <a:t>Sida med text i en bred spalt</a:t>
            </a:r>
            <a:endParaRPr lang="en-US" dirty="0"/>
          </a:p>
        </p:txBody>
      </p:sp>
      <p:sp>
        <p:nvSpPr>
          <p:cNvPr id="3" name="Content Placeholder 2"/>
          <p:cNvSpPr>
            <a:spLocks noGrp="1"/>
          </p:cNvSpPr>
          <p:nvPr>
            <p:ph idx="1"/>
          </p:nvPr>
        </p:nvSpPr>
        <p:spPr>
          <a:xfrm>
            <a:off x="468000" y="1692000"/>
            <a:ext cx="7909518" cy="2838055"/>
          </a:xfrm>
        </p:spPr>
        <p:txBody>
          <a:bodyPr lIns="0" numCol="1" spcCol="432000">
            <a:noAutofit/>
          </a:bodyPr>
          <a:lstStyle>
            <a:lvl1pPr>
              <a:lnSpc>
                <a:spcPts val="2200"/>
              </a:lnSpc>
              <a:defRPr sz="1800"/>
            </a:lvl1pPr>
            <a:lvl2pPr>
              <a:lnSpc>
                <a:spcPts val="2200"/>
              </a:lnSpc>
              <a:defRPr sz="1800"/>
            </a:lvl2pPr>
            <a:lvl3pPr>
              <a:lnSpc>
                <a:spcPts val="2200"/>
              </a:lnSpc>
              <a:defRPr sz="1800"/>
            </a:lvl3pPr>
            <a:lvl4pPr>
              <a:lnSpc>
                <a:spcPts val="2200"/>
              </a:lnSpc>
              <a:defRPr sz="1800"/>
            </a:lvl4pPr>
            <a:lvl5pPr>
              <a:lnSpc>
                <a:spcPts val="2200"/>
              </a:lnSpc>
              <a:defRPr sz="1800" baseline="0"/>
            </a:lvl5pPr>
          </a:lstStyle>
          <a:p>
            <a:pPr lvl="0"/>
            <a:r>
              <a:rPr lang="sv-SE"/>
              <a:t>Klicka här för att ändra format på bakgrundstexten</a:t>
            </a:r>
          </a:p>
        </p:txBody>
      </p:sp>
      <p:cxnSp>
        <p:nvCxnSpPr>
          <p:cNvPr id="13" name="Rak 12">
            <a:extLst>
              <a:ext uri="{FF2B5EF4-FFF2-40B4-BE49-F238E27FC236}">
                <a16:creationId xmlns:a16="http://schemas.microsoft.com/office/drawing/2014/main" id="{94B301F5-5A61-4D46-AF70-0F529A180DED}"/>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ruta 14">
            <a:extLst>
              <a:ext uri="{FF2B5EF4-FFF2-40B4-BE49-F238E27FC236}">
                <a16:creationId xmlns:a16="http://schemas.microsoft.com/office/drawing/2014/main" id="{081B4B6B-E6FD-B441-9B37-8E6853F3450B}"/>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6" name="Rak 15">
            <a:extLst>
              <a:ext uri="{FF2B5EF4-FFF2-40B4-BE49-F238E27FC236}">
                <a16:creationId xmlns:a16="http://schemas.microsoft.com/office/drawing/2014/main" id="{A5F0DAC9-B6DE-3A41-8F3D-135A7BD9D37E}"/>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Bild 7">
            <a:extLst>
              <a:ext uri="{FF2B5EF4-FFF2-40B4-BE49-F238E27FC236}">
                <a16:creationId xmlns:a16="http://schemas.microsoft.com/office/drawing/2014/main" id="{A3427922-FBE6-9940-9478-89138ADAAFF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73364" y="4874934"/>
            <a:ext cx="792000" cy="172173"/>
          </a:xfrm>
          <a:prstGeom prst="rect">
            <a:avLst/>
          </a:prstGeom>
        </p:spPr>
      </p:pic>
    </p:spTree>
    <p:extLst>
      <p:ext uri="{BB962C8B-B14F-4D97-AF65-F5344CB8AC3E}">
        <p14:creationId xmlns:p14="http://schemas.microsoft.com/office/powerpoint/2010/main" val="68782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och diagra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11890" y="468000"/>
            <a:ext cx="7120219" cy="923772"/>
          </a:xfrm>
        </p:spPr>
        <p:txBody>
          <a:bodyPr wrap="square" lIns="0" anchor="t" anchorCtr="0">
            <a:noAutofit/>
          </a:bodyPr>
          <a:lstStyle>
            <a:lvl1pPr algn="ctr">
              <a:defRPr/>
            </a:lvl1pPr>
          </a:lstStyle>
          <a:p>
            <a:r>
              <a:rPr lang="sv-SE" dirty="0"/>
              <a:t>Sida med plats för rubrik och grafik</a:t>
            </a:r>
            <a:endParaRPr lang="en-US" dirty="0"/>
          </a:p>
        </p:txBody>
      </p:sp>
      <p:sp>
        <p:nvSpPr>
          <p:cNvPr id="5" name="Platshållare för diagram 4">
            <a:extLst>
              <a:ext uri="{FF2B5EF4-FFF2-40B4-BE49-F238E27FC236}">
                <a16:creationId xmlns:a16="http://schemas.microsoft.com/office/drawing/2014/main" id="{889965E2-1FC4-8D4B-95FB-74E9CE5880A0}"/>
              </a:ext>
            </a:extLst>
          </p:cNvPr>
          <p:cNvSpPr>
            <a:spLocks noGrp="1"/>
          </p:cNvSpPr>
          <p:nvPr>
            <p:ph type="chart" sz="quarter" idx="10"/>
          </p:nvPr>
        </p:nvSpPr>
        <p:spPr>
          <a:xfrm>
            <a:off x="1011890" y="1882588"/>
            <a:ext cx="7120219" cy="2427007"/>
          </a:xfrm>
        </p:spPr>
        <p:txBody>
          <a:bodyPr/>
          <a:lstStyle/>
          <a:p>
            <a:r>
              <a:rPr lang="sv-SE"/>
              <a:t>Klicka på ikonen för att lägga till ett diagram</a:t>
            </a:r>
          </a:p>
        </p:txBody>
      </p:sp>
      <p:cxnSp>
        <p:nvCxnSpPr>
          <p:cNvPr id="13" name="Rak 12">
            <a:extLst>
              <a:ext uri="{FF2B5EF4-FFF2-40B4-BE49-F238E27FC236}">
                <a16:creationId xmlns:a16="http://schemas.microsoft.com/office/drawing/2014/main" id="{17154107-3C32-3549-955E-5D2154AD6177}"/>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ruta 15">
            <a:extLst>
              <a:ext uri="{FF2B5EF4-FFF2-40B4-BE49-F238E27FC236}">
                <a16:creationId xmlns:a16="http://schemas.microsoft.com/office/drawing/2014/main" id="{97935420-1199-5C45-AE19-6BA8A0567F94}"/>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7" name="Rak 16">
            <a:extLst>
              <a:ext uri="{FF2B5EF4-FFF2-40B4-BE49-F238E27FC236}">
                <a16:creationId xmlns:a16="http://schemas.microsoft.com/office/drawing/2014/main" id="{234C6C75-731E-D14C-A6EA-E42DCE4B4B90}"/>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Bild 7">
            <a:extLst>
              <a:ext uri="{FF2B5EF4-FFF2-40B4-BE49-F238E27FC236}">
                <a16:creationId xmlns:a16="http://schemas.microsoft.com/office/drawing/2014/main" id="{DC981761-A7F4-184C-9060-51D4C9067EB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73364" y="4874934"/>
            <a:ext cx="792000" cy="172173"/>
          </a:xfrm>
          <a:prstGeom prst="rect">
            <a:avLst/>
          </a:prstGeom>
        </p:spPr>
      </p:pic>
    </p:spTree>
    <p:extLst>
      <p:ext uri="{BB962C8B-B14F-4D97-AF65-F5344CB8AC3E}">
        <p14:creationId xmlns:p14="http://schemas.microsoft.com/office/powerpoint/2010/main" val="3548709493"/>
      </p:ext>
    </p:extLst>
  </p:cSld>
  <p:clrMapOvr>
    <a:masterClrMapping/>
  </p:clrMapOvr>
  <p:extLst>
    <p:ext uri="{DCECCB84-F9BA-43D5-87BE-67443E8EF086}">
      <p15:sldGuideLst xmlns:p15="http://schemas.microsoft.com/office/powerpoint/2012/main">
        <p15:guide id="1" pos="28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nehåll och diagram hög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8000" y="468000"/>
            <a:ext cx="4915350" cy="923772"/>
          </a:xfrm>
        </p:spPr>
        <p:txBody>
          <a:bodyPr wrap="square" lIns="0" anchor="t" anchorCtr="0">
            <a:noAutofit/>
          </a:bodyPr>
          <a:lstStyle/>
          <a:p>
            <a:r>
              <a:rPr lang="sv-SE" dirty="0"/>
              <a:t>Sida med text och</a:t>
            </a:r>
            <a:br>
              <a:rPr lang="sv-SE" dirty="0"/>
            </a:br>
            <a:r>
              <a:rPr lang="sv-SE" dirty="0"/>
              <a:t>diagram till höger</a:t>
            </a:r>
            <a:endParaRPr lang="en-US" dirty="0"/>
          </a:p>
        </p:txBody>
      </p:sp>
      <p:sp>
        <p:nvSpPr>
          <p:cNvPr id="3" name="Content Placeholder 2"/>
          <p:cNvSpPr>
            <a:spLocks noGrp="1"/>
          </p:cNvSpPr>
          <p:nvPr>
            <p:ph idx="1"/>
          </p:nvPr>
        </p:nvSpPr>
        <p:spPr>
          <a:xfrm>
            <a:off x="468000" y="1692000"/>
            <a:ext cx="4915350" cy="2838055"/>
          </a:xfrm>
        </p:spPr>
        <p:txBody>
          <a:bodyPr lIns="0"/>
          <a:lstStyle/>
          <a:p>
            <a:pPr lvl="0"/>
            <a:r>
              <a:rPr lang="sv-SE"/>
              <a:t>Klicka här för att ändra format på bakgrundstexten</a:t>
            </a:r>
          </a:p>
        </p:txBody>
      </p:sp>
      <p:sp>
        <p:nvSpPr>
          <p:cNvPr id="5" name="Platshållare för diagram 4">
            <a:extLst>
              <a:ext uri="{FF2B5EF4-FFF2-40B4-BE49-F238E27FC236}">
                <a16:creationId xmlns:a16="http://schemas.microsoft.com/office/drawing/2014/main" id="{581800F1-247E-0C41-A2DC-FBC77FA52400}"/>
              </a:ext>
            </a:extLst>
          </p:cNvPr>
          <p:cNvSpPr>
            <a:spLocks noGrp="1"/>
          </p:cNvSpPr>
          <p:nvPr>
            <p:ph type="chart" sz="quarter" idx="10"/>
          </p:nvPr>
        </p:nvSpPr>
        <p:spPr>
          <a:xfrm>
            <a:off x="5829300" y="468313"/>
            <a:ext cx="2944813" cy="4062412"/>
          </a:xfrm>
        </p:spPr>
        <p:txBody>
          <a:bodyPr/>
          <a:lstStyle/>
          <a:p>
            <a:r>
              <a:rPr lang="sv-SE"/>
              <a:t>Klicka på ikonen för att lägga till ett diagram</a:t>
            </a:r>
            <a:endParaRPr lang="sv-SE" dirty="0"/>
          </a:p>
        </p:txBody>
      </p:sp>
      <p:cxnSp>
        <p:nvCxnSpPr>
          <p:cNvPr id="13" name="Rak 12">
            <a:extLst>
              <a:ext uri="{FF2B5EF4-FFF2-40B4-BE49-F238E27FC236}">
                <a16:creationId xmlns:a16="http://schemas.microsoft.com/office/drawing/2014/main" id="{1EA60F9A-E310-D449-9EC2-F04A56332A82}"/>
              </a:ext>
            </a:extLst>
          </p:cNvPr>
          <p:cNvCxnSpPr/>
          <p:nvPr userDrawn="1"/>
        </p:nvCxnSpPr>
        <p:spPr>
          <a:xfrm>
            <a:off x="-6724" y="4752000"/>
            <a:ext cx="9147600"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ruta 15">
            <a:extLst>
              <a:ext uri="{FF2B5EF4-FFF2-40B4-BE49-F238E27FC236}">
                <a16:creationId xmlns:a16="http://schemas.microsoft.com/office/drawing/2014/main" id="{54F084D9-DE28-4742-8AB3-33BA2D53264F}"/>
              </a:ext>
            </a:extLst>
          </p:cNvPr>
          <p:cNvSpPr txBox="1"/>
          <p:nvPr userDrawn="1"/>
        </p:nvSpPr>
        <p:spPr>
          <a:xfrm>
            <a:off x="4816240" y="4902366"/>
            <a:ext cx="454393" cy="131406"/>
          </a:xfrm>
          <a:prstGeom prst="rect">
            <a:avLst/>
          </a:prstGeom>
          <a:noFill/>
        </p:spPr>
        <p:txBody>
          <a:bodyPr wrap="square" lIns="0" tIns="0" rIns="0" bIns="0" rtlCol="0">
            <a:noAutofit/>
          </a:bodyPr>
          <a:lstStyle/>
          <a:p>
            <a:r>
              <a:rPr lang="sv-SE" sz="800" dirty="0">
                <a:latin typeface="Arial" panose="020B0604020202020204" pitchFamily="34" charset="0"/>
                <a:cs typeface="Arial" panose="020B0604020202020204" pitchFamily="34" charset="0"/>
              </a:rPr>
              <a:t>Sida </a:t>
            </a:r>
            <a:fld id="{AD0127C6-9469-C446-BCA0-17521D814E32}" type="slidenum">
              <a:rPr lang="sv-SE" sz="800" smtClean="0">
                <a:latin typeface="Arial" panose="020B0604020202020204" pitchFamily="34" charset="0"/>
                <a:cs typeface="Arial" panose="020B0604020202020204" pitchFamily="34" charset="0"/>
              </a:rPr>
              <a:t>‹#›</a:t>
            </a:fld>
            <a:endParaRPr lang="sv-SE" sz="800" dirty="0">
              <a:latin typeface="Arial" panose="020B0604020202020204" pitchFamily="34" charset="0"/>
              <a:cs typeface="Arial" panose="020B0604020202020204" pitchFamily="34" charset="0"/>
            </a:endParaRPr>
          </a:p>
        </p:txBody>
      </p:sp>
      <p:cxnSp>
        <p:nvCxnSpPr>
          <p:cNvPr id="17" name="Rak 16">
            <a:extLst>
              <a:ext uri="{FF2B5EF4-FFF2-40B4-BE49-F238E27FC236}">
                <a16:creationId xmlns:a16="http://schemas.microsoft.com/office/drawing/2014/main" id="{B44186E4-3605-244A-80D0-A90E093C1EF2}"/>
              </a:ext>
            </a:extLst>
          </p:cNvPr>
          <p:cNvCxnSpPr>
            <a:cxnSpLocks/>
          </p:cNvCxnSpPr>
          <p:nvPr userDrawn="1"/>
        </p:nvCxnSpPr>
        <p:spPr>
          <a:xfrm flipV="1">
            <a:off x="4735709" y="4893222"/>
            <a:ext cx="0" cy="1314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9" name="Bild 8">
            <a:extLst>
              <a:ext uri="{FF2B5EF4-FFF2-40B4-BE49-F238E27FC236}">
                <a16:creationId xmlns:a16="http://schemas.microsoft.com/office/drawing/2014/main" id="{C9ED139F-5905-DC4E-8647-A7BE1C41057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873364" y="4874934"/>
            <a:ext cx="792000" cy="172173"/>
          </a:xfrm>
          <a:prstGeom prst="rect">
            <a:avLst/>
          </a:prstGeom>
        </p:spPr>
      </p:pic>
    </p:spTree>
    <p:extLst>
      <p:ext uri="{BB962C8B-B14F-4D97-AF65-F5344CB8AC3E}">
        <p14:creationId xmlns:p14="http://schemas.microsoft.com/office/powerpoint/2010/main" val="4231805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sv-SE" dirty="0"/>
              <a:t>Klicka här för att ändra mall för rubrikformat</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0B144846-BD40-1B44-B89F-0931D24C3CCC}" type="datetime1">
              <a:rPr lang="sv-SE" smtClean="0"/>
              <a:t>2023-10-17</a:t>
            </a:fld>
            <a:endParaRPr lang="sv-SE"/>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85333A40-8403-C44B-9D92-7664A8C6D78E}" type="slidenum">
              <a:rPr lang="sv-SE" smtClean="0"/>
              <a:t>‹#›</a:t>
            </a:fld>
            <a:endParaRPr lang="sv-SE"/>
          </a:p>
        </p:txBody>
      </p:sp>
    </p:spTree>
    <p:extLst>
      <p:ext uri="{BB962C8B-B14F-4D97-AF65-F5344CB8AC3E}">
        <p14:creationId xmlns:p14="http://schemas.microsoft.com/office/powerpoint/2010/main" val="4170988959"/>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82" r:id="rId3"/>
    <p:sldLayoutId id="2147483662" r:id="rId4"/>
    <p:sldLayoutId id="2147483673" r:id="rId5"/>
    <p:sldLayoutId id="2147483676" r:id="rId6"/>
    <p:sldLayoutId id="2147483683" r:id="rId7"/>
    <p:sldLayoutId id="2147483674" r:id="rId8"/>
    <p:sldLayoutId id="2147483675" r:id="rId9"/>
    <p:sldLayoutId id="2147483677" r:id="rId10"/>
    <p:sldLayoutId id="2147483678" r:id="rId11"/>
    <p:sldLayoutId id="2147483679" r:id="rId12"/>
    <p:sldLayoutId id="2147483680" r:id="rId13"/>
    <p:sldLayoutId id="2147483681" r:id="rId14"/>
  </p:sldLayoutIdLst>
  <p:hf hdr="0" ftr="0" dt="0"/>
  <p:txStyles>
    <p:titleStyle>
      <a:lvl1pPr algn="l" defTabSz="685800" rtl="0" eaLnBrk="1" latinLnBrk="0" hangingPunct="1">
        <a:lnSpc>
          <a:spcPts val="3800"/>
        </a:lnSpc>
        <a:spcBef>
          <a:spcPct val="0"/>
        </a:spcBef>
        <a:buNone/>
        <a:defRPr sz="3200" b="1" i="0" kern="1200">
          <a:solidFill>
            <a:srgbClr val="692859"/>
          </a:solidFill>
          <a:latin typeface="Arial" panose="020B0604020202020204" pitchFamily="34" charset="0"/>
          <a:ea typeface="+mj-ea"/>
          <a:cs typeface="Arial" panose="020B0604020202020204" pitchFamily="34" charset="0"/>
        </a:defRPr>
      </a:lvl1pPr>
    </p:titleStyle>
    <p:bodyStyle>
      <a:lvl1pPr marL="144000" indent="-144000" algn="l" defTabSz="685800" rtl="0" eaLnBrk="1" latinLnBrk="0" hangingPunct="1">
        <a:lnSpc>
          <a:spcPts val="2000"/>
        </a:lnSpc>
        <a:spcBef>
          <a:spcPts val="1000"/>
        </a:spcBef>
        <a:buClr>
          <a:schemeClr val="accent6"/>
        </a:buClr>
        <a:buSzPct val="100000"/>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324000" indent="-180000" algn="l" defTabSz="685800" rtl="0" eaLnBrk="1" latinLnBrk="0" hangingPunct="1">
        <a:lnSpc>
          <a:spcPts val="2000"/>
        </a:lnSpc>
        <a:spcBef>
          <a:spcPts val="200"/>
        </a:spcBef>
        <a:buClr>
          <a:schemeClr val="accent6"/>
        </a:buClr>
        <a:buFont typeface="Systemtypsnitt"/>
        <a:buChar char="–"/>
        <a:defRPr sz="1600" kern="1200">
          <a:solidFill>
            <a:schemeClr val="tx1"/>
          </a:solidFill>
          <a:latin typeface="Arial" panose="020B0604020202020204" pitchFamily="34" charset="0"/>
          <a:ea typeface="+mn-ea"/>
          <a:cs typeface="Arial" panose="020B0604020202020204" pitchFamily="34" charset="0"/>
        </a:defRPr>
      </a:lvl2pPr>
      <a:lvl3pPr marL="324000" indent="-180000" algn="l" defTabSz="685800" rtl="0" eaLnBrk="1" latinLnBrk="0" hangingPunct="1">
        <a:lnSpc>
          <a:spcPts val="2000"/>
        </a:lnSpc>
        <a:spcBef>
          <a:spcPts val="200"/>
        </a:spcBef>
        <a:buClr>
          <a:schemeClr val="accent6"/>
        </a:buClr>
        <a:buSzPct val="100000"/>
        <a:buFont typeface="Systemtypsnitt"/>
        <a:buChar char="–"/>
        <a:defRPr sz="1600" kern="1200">
          <a:solidFill>
            <a:schemeClr val="tx1"/>
          </a:solidFill>
          <a:latin typeface="Arial" panose="020B0604020202020204" pitchFamily="34" charset="0"/>
          <a:ea typeface="+mn-ea"/>
          <a:cs typeface="Arial" panose="020B0604020202020204" pitchFamily="34" charset="0"/>
        </a:defRPr>
      </a:lvl3pPr>
      <a:lvl4pPr marL="324000" indent="-180000" algn="l" defTabSz="685800" rtl="0" eaLnBrk="1" latinLnBrk="0" hangingPunct="1">
        <a:lnSpc>
          <a:spcPts val="2000"/>
        </a:lnSpc>
        <a:spcBef>
          <a:spcPts val="200"/>
        </a:spcBef>
        <a:buClr>
          <a:schemeClr val="accent6"/>
        </a:buClr>
        <a:buSzPct val="100000"/>
        <a:buFont typeface="Systemtypsnitt"/>
        <a:buChar char="–"/>
        <a:defRPr sz="1600" kern="1200">
          <a:solidFill>
            <a:schemeClr val="tx1"/>
          </a:solidFill>
          <a:latin typeface="Arial" panose="020B0604020202020204" pitchFamily="34" charset="0"/>
          <a:ea typeface="+mn-ea"/>
          <a:cs typeface="Arial" panose="020B0604020202020204" pitchFamily="34" charset="0"/>
        </a:defRPr>
      </a:lvl4pPr>
      <a:lvl5pPr marL="324000" indent="-180000" algn="l" defTabSz="685800" rtl="0" eaLnBrk="1" latinLnBrk="0" hangingPunct="1">
        <a:lnSpc>
          <a:spcPts val="2000"/>
        </a:lnSpc>
        <a:spcBef>
          <a:spcPts val="200"/>
        </a:spcBef>
        <a:buClr>
          <a:schemeClr val="accent6"/>
        </a:buClr>
        <a:buFont typeface="Systemtypsnitt"/>
        <a:buChar char="–"/>
        <a:defRPr sz="16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1C330851-DBD0-734F-A339-64151CC6CC95}"/>
              </a:ext>
            </a:extLst>
          </p:cNvPr>
          <p:cNvSpPr>
            <a:spLocks noGrp="1"/>
          </p:cNvSpPr>
          <p:nvPr>
            <p:ph type="ctrTitle"/>
          </p:nvPr>
        </p:nvSpPr>
        <p:spPr>
          <a:xfrm>
            <a:off x="1143000" y="1333500"/>
            <a:ext cx="6858000" cy="2184400"/>
          </a:xfrm>
        </p:spPr>
        <p:txBody>
          <a:bodyPr/>
          <a:lstStyle/>
          <a:p>
            <a:r>
              <a:rPr lang="sv-SE" dirty="0"/>
              <a:t>Vad kan du som vårdnadshavare ha inflytande över?</a:t>
            </a:r>
          </a:p>
        </p:txBody>
      </p:sp>
    </p:spTree>
    <p:extLst>
      <p:ext uri="{BB962C8B-B14F-4D97-AF65-F5344CB8AC3E}">
        <p14:creationId xmlns:p14="http://schemas.microsoft.com/office/powerpoint/2010/main" val="3657702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AF247F-5F9C-CDB6-04CB-F74B1396C206}"/>
              </a:ext>
            </a:extLst>
          </p:cNvPr>
          <p:cNvSpPr>
            <a:spLocks noGrp="1"/>
          </p:cNvSpPr>
          <p:nvPr>
            <p:ph type="title"/>
          </p:nvPr>
        </p:nvSpPr>
        <p:spPr/>
        <p:txBody>
          <a:bodyPr/>
          <a:lstStyle/>
          <a:p>
            <a:r>
              <a:rPr lang="sv-SE" b="1" kern="100" dirty="0">
                <a:effectLst/>
                <a:latin typeface="Arial" panose="020B0604020202020204" pitchFamily="34" charset="0"/>
                <a:ea typeface="Times New Roman" panose="02020603050405020304" pitchFamily="18" charset="0"/>
                <a:cs typeface="Times New Roman" panose="02020603050405020304" pitchFamily="18" charset="0"/>
              </a:rPr>
              <a:t>Ditt inflytande över ditt barns utbildning </a:t>
            </a:r>
            <a:br>
              <a:rPr lang="sv-SE" sz="1800" b="1" kern="100" dirty="0">
                <a:effectLst/>
                <a:latin typeface="Arial" panose="020B0604020202020204" pitchFamily="34" charset="0"/>
                <a:ea typeface="Times New Roman" panose="02020603050405020304" pitchFamily="18" charset="0"/>
                <a:cs typeface="Times New Roman" panose="02020603050405020304" pitchFamily="18" charset="0"/>
              </a:rPr>
            </a:br>
            <a:endParaRPr lang="sv-SE" dirty="0"/>
          </a:p>
        </p:txBody>
      </p:sp>
      <p:sp>
        <p:nvSpPr>
          <p:cNvPr id="3" name="Platshållare för innehåll 2">
            <a:extLst>
              <a:ext uri="{FF2B5EF4-FFF2-40B4-BE49-F238E27FC236}">
                <a16:creationId xmlns:a16="http://schemas.microsoft.com/office/drawing/2014/main" id="{B7FBB5D9-80E4-82BB-5583-6ACB4D502C7E}"/>
              </a:ext>
            </a:extLst>
          </p:cNvPr>
          <p:cNvSpPr>
            <a:spLocks noGrp="1"/>
          </p:cNvSpPr>
          <p:nvPr>
            <p:ph idx="1"/>
          </p:nvPr>
        </p:nvSpPr>
        <p:spPr>
          <a:xfrm>
            <a:off x="468000" y="1266550"/>
            <a:ext cx="7909518" cy="3408950"/>
          </a:xfrm>
        </p:spPr>
        <p:txBody>
          <a:bodyPr/>
          <a:lstStyle/>
          <a:p>
            <a:pPr>
              <a:buFont typeface="Wingdings" panose="05000000000000000000" pitchFamily="2" charset="2"/>
              <a:buChar char="§"/>
            </a:pPr>
            <a:r>
              <a:rPr lang="sv-SE" sz="1600" dirty="0"/>
              <a:t>Du som vårdnadshavare har tillsammans med skolan ett gemensamt ansvar för att ge ditt barn bästa möjliga förutsättningar för utveckling och lärande. </a:t>
            </a:r>
          </a:p>
          <a:p>
            <a:pPr>
              <a:buFont typeface="Wingdings" panose="05000000000000000000" pitchFamily="2" charset="2"/>
              <a:buChar char="§"/>
            </a:pPr>
            <a:r>
              <a:rPr lang="sv-SE" sz="1600" dirty="0"/>
              <a:t>Ditt inflytande som vårdnadshavare har sin grund i att du företräder ditt barn så länge barnet på grund av sin ålder inte själv kan utöva sitt inflytande fullt ut. </a:t>
            </a:r>
          </a:p>
          <a:p>
            <a:pPr>
              <a:buFont typeface="Wingdings" panose="05000000000000000000" pitchFamily="2" charset="2"/>
              <a:buChar char="§"/>
            </a:pPr>
            <a:r>
              <a:rPr lang="sv-SE" sz="1600" dirty="0"/>
              <a:t>Ditt inflytande minskar i takt med att ditt barn blir äldre och själv kan bevaka sina intressen. </a:t>
            </a:r>
          </a:p>
          <a:p>
            <a:pPr>
              <a:buFont typeface="Wingdings" panose="05000000000000000000" pitchFamily="2" charset="2"/>
              <a:buChar char="§"/>
            </a:pPr>
            <a:r>
              <a:rPr lang="sv-SE" sz="1600"/>
              <a:t>Du har alltid </a:t>
            </a:r>
            <a:r>
              <a:rPr lang="sv-SE" sz="1600" dirty="0"/>
              <a:t>rätt att lämna synpunkter på utbildningen. </a:t>
            </a:r>
          </a:p>
          <a:p>
            <a:pPr>
              <a:buFont typeface="Wingdings" panose="05000000000000000000" pitchFamily="2" charset="2"/>
              <a:buChar char="§"/>
            </a:pPr>
            <a:r>
              <a:rPr lang="sv-SE" sz="1600" dirty="0"/>
              <a:t>Att lämna synpunkter ger dig en möjlighet att påverka inför ett beslut, även om det inte är säkert att beslutet blir som du önskar. </a:t>
            </a:r>
          </a:p>
          <a:p>
            <a:pPr>
              <a:buFont typeface="Wingdings" panose="05000000000000000000" pitchFamily="2" charset="2"/>
              <a:buChar char="§"/>
            </a:pPr>
            <a:endParaRPr lang="sv-SE" dirty="0"/>
          </a:p>
        </p:txBody>
      </p:sp>
    </p:spTree>
    <p:extLst>
      <p:ext uri="{BB962C8B-B14F-4D97-AF65-F5344CB8AC3E}">
        <p14:creationId xmlns:p14="http://schemas.microsoft.com/office/powerpoint/2010/main" val="1020300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AF17CD-FB5D-A2F9-C93B-A7A7009C5A93}"/>
              </a:ext>
            </a:extLst>
          </p:cNvPr>
          <p:cNvSpPr>
            <a:spLocks noGrp="1"/>
          </p:cNvSpPr>
          <p:nvPr>
            <p:ph type="title"/>
          </p:nvPr>
        </p:nvSpPr>
        <p:spPr/>
        <p:txBody>
          <a:bodyPr/>
          <a:lstStyle/>
          <a:p>
            <a:r>
              <a:rPr lang="sv-SE" b="1" kern="100" dirty="0">
                <a:effectLst/>
                <a:latin typeface="Arial" panose="020B0604020202020204" pitchFamily="34" charset="0"/>
                <a:ea typeface="Times New Roman" panose="02020603050405020304" pitchFamily="18" charset="0"/>
                <a:cs typeface="Times New Roman" panose="02020603050405020304" pitchFamily="18" charset="0"/>
              </a:rPr>
              <a:t>Vad är ditt ansvar och vad är skolans ansvar?</a:t>
            </a:r>
            <a:br>
              <a:rPr lang="sv-SE" sz="1800" b="1" kern="100" dirty="0">
                <a:effectLst/>
                <a:latin typeface="Arial" panose="020B0604020202020204" pitchFamily="34" charset="0"/>
                <a:ea typeface="Times New Roman" panose="02020603050405020304" pitchFamily="18" charset="0"/>
                <a:cs typeface="Times New Roman" panose="02020603050405020304" pitchFamily="18" charset="0"/>
              </a:rPr>
            </a:br>
            <a:endParaRPr lang="sv-SE" dirty="0"/>
          </a:p>
        </p:txBody>
      </p:sp>
      <p:sp>
        <p:nvSpPr>
          <p:cNvPr id="3" name="Platshållare för innehåll 2">
            <a:extLst>
              <a:ext uri="{FF2B5EF4-FFF2-40B4-BE49-F238E27FC236}">
                <a16:creationId xmlns:a16="http://schemas.microsoft.com/office/drawing/2014/main" id="{5454E2FA-3AAB-7690-0916-059503CC4BCB}"/>
              </a:ext>
            </a:extLst>
          </p:cNvPr>
          <p:cNvSpPr>
            <a:spLocks noGrp="1"/>
          </p:cNvSpPr>
          <p:nvPr>
            <p:ph idx="1"/>
          </p:nvPr>
        </p:nvSpPr>
        <p:spPr/>
        <p:txBody>
          <a:bodyPr/>
          <a:lstStyle/>
          <a:p>
            <a:pPr>
              <a:lnSpc>
                <a:spcPct val="120000"/>
              </a:lnSpc>
              <a:spcAft>
                <a:spcPts val="800"/>
              </a:spcAft>
              <a:buFont typeface="Wingdings" panose="05000000000000000000" pitchFamily="2" charset="2"/>
              <a:buChar char="§"/>
              <a:tabLst>
                <a:tab pos="457200" algn="l"/>
              </a:tabLst>
            </a:pPr>
            <a:r>
              <a:rPr lang="sv-SE" sz="1600" dirty="0"/>
              <a:t>Du som vårdnadshavare har ansvar för att ditt barn fullgör sin skolplikt.   </a:t>
            </a:r>
          </a:p>
          <a:p>
            <a:pPr>
              <a:lnSpc>
                <a:spcPct val="120000"/>
              </a:lnSpc>
              <a:spcAft>
                <a:spcPts val="800"/>
              </a:spcAft>
              <a:buFont typeface="Wingdings" panose="05000000000000000000" pitchFamily="2" charset="2"/>
              <a:buChar char="§"/>
              <a:tabLst>
                <a:tab pos="457200" algn="l"/>
              </a:tabLst>
            </a:pPr>
            <a:r>
              <a:rPr lang="sv-SE" sz="1600" dirty="0"/>
              <a:t>Du som vårdnadshavare har det övergripande ansvaret för ditt barns fostran och utveckling. I detta ingår bland annat ett tillsynsansvar. </a:t>
            </a:r>
          </a:p>
          <a:p>
            <a:pPr>
              <a:lnSpc>
                <a:spcPct val="120000"/>
              </a:lnSpc>
              <a:spcAft>
                <a:spcPts val="800"/>
              </a:spcAft>
              <a:buFont typeface="Wingdings" panose="05000000000000000000" pitchFamily="2" charset="2"/>
              <a:buChar char="§"/>
              <a:tabLst>
                <a:tab pos="457200" algn="l"/>
              </a:tabLst>
            </a:pPr>
            <a:r>
              <a:rPr lang="sv-SE" sz="1600" dirty="0"/>
              <a:t>Under skoldagen övergår tillsynsansvaret till skolan, men skolan tar inte över ditt ansvar för barnets fostran. </a:t>
            </a:r>
          </a:p>
          <a:p>
            <a:pPr>
              <a:lnSpc>
                <a:spcPct val="120000"/>
              </a:lnSpc>
              <a:spcAft>
                <a:spcPts val="800"/>
              </a:spcAft>
              <a:buFont typeface="Wingdings" panose="05000000000000000000" pitchFamily="2" charset="2"/>
              <a:buChar char="§"/>
              <a:tabLst>
                <a:tab pos="457200" algn="l"/>
              </a:tabLst>
            </a:pPr>
            <a:r>
              <a:rPr lang="sv-SE" sz="1600" dirty="0"/>
              <a:t>Skolan ska dock samarbeta med dig som vårdnadshavare och klargöra skolans normer och regler som en grund för samarbetet mellan hem och skola. </a:t>
            </a:r>
          </a:p>
        </p:txBody>
      </p:sp>
    </p:spTree>
    <p:extLst>
      <p:ext uri="{BB962C8B-B14F-4D97-AF65-F5344CB8AC3E}">
        <p14:creationId xmlns:p14="http://schemas.microsoft.com/office/powerpoint/2010/main" val="1106140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144914D-60CB-3EC5-F261-5ED3DAFF8CF4}"/>
              </a:ext>
            </a:extLst>
          </p:cNvPr>
          <p:cNvSpPr>
            <a:spLocks noGrp="1"/>
          </p:cNvSpPr>
          <p:nvPr>
            <p:ph type="title"/>
          </p:nvPr>
        </p:nvSpPr>
        <p:spPr/>
        <p:txBody>
          <a:bodyPr/>
          <a:lstStyle/>
          <a:p>
            <a:r>
              <a:rPr lang="sv-SE" b="1" kern="100" dirty="0">
                <a:effectLst/>
                <a:latin typeface="Arial" panose="020B0604020202020204" pitchFamily="34" charset="0"/>
                <a:ea typeface="Times New Roman" panose="02020603050405020304" pitchFamily="18" charset="0"/>
                <a:cs typeface="Times New Roman" panose="02020603050405020304" pitchFamily="18" charset="0"/>
              </a:rPr>
              <a:t>Vad kan du ha inflytande över?</a:t>
            </a:r>
            <a:br>
              <a:rPr lang="sv-SE" sz="1800" b="1" kern="100" dirty="0">
                <a:effectLst/>
                <a:latin typeface="Arial" panose="020B0604020202020204" pitchFamily="34" charset="0"/>
                <a:ea typeface="Times New Roman" panose="02020603050405020304" pitchFamily="18" charset="0"/>
                <a:cs typeface="Times New Roman" panose="02020603050405020304" pitchFamily="18" charset="0"/>
              </a:rPr>
            </a:br>
            <a:endParaRPr lang="sv-SE" dirty="0"/>
          </a:p>
        </p:txBody>
      </p:sp>
      <p:sp>
        <p:nvSpPr>
          <p:cNvPr id="3" name="Platshållare för innehåll 2">
            <a:extLst>
              <a:ext uri="{FF2B5EF4-FFF2-40B4-BE49-F238E27FC236}">
                <a16:creationId xmlns:a16="http://schemas.microsoft.com/office/drawing/2014/main" id="{4F8DBCF7-7E22-21F6-DD38-4CC6162E9D7A}"/>
              </a:ext>
            </a:extLst>
          </p:cNvPr>
          <p:cNvSpPr>
            <a:spLocks noGrp="1"/>
          </p:cNvSpPr>
          <p:nvPr>
            <p:ph idx="1"/>
          </p:nvPr>
        </p:nvSpPr>
        <p:spPr>
          <a:xfrm>
            <a:off x="468000" y="1391772"/>
            <a:ext cx="7909518" cy="2721250"/>
          </a:xfrm>
        </p:spPr>
        <p:txBody>
          <a:bodyPr/>
          <a:lstStyle/>
          <a:p>
            <a:pPr>
              <a:lnSpc>
                <a:spcPct val="120000"/>
              </a:lnSpc>
              <a:spcAft>
                <a:spcPts val="800"/>
              </a:spcAft>
              <a:buFont typeface="Wingdings" panose="05000000000000000000" pitchFamily="2" charset="2"/>
              <a:buChar char="§"/>
            </a:pPr>
            <a:r>
              <a:rPr lang="sv-SE" sz="1600" dirty="0"/>
              <a:t>Som vårdnadshavare har du rätt till inflytande när det gäller att bevaka ditt barns rättigheter, exempelvis att ditt barn inte blir utsatt för kränkande behandling eller när ditt barn behöver någon form av särskilt stöd. </a:t>
            </a:r>
          </a:p>
          <a:p>
            <a:pPr>
              <a:lnSpc>
                <a:spcPct val="120000"/>
              </a:lnSpc>
              <a:spcAft>
                <a:spcPts val="800"/>
              </a:spcAft>
              <a:buFont typeface="Wingdings" panose="05000000000000000000" pitchFamily="2" charset="2"/>
              <a:buChar char="§"/>
            </a:pPr>
            <a:r>
              <a:rPr lang="sv-SE" sz="1600" dirty="0"/>
              <a:t>Tänk på att rätt till inflytande inte alltid innebär att du som vårdnadshavare har bestämmanderätt.</a:t>
            </a:r>
          </a:p>
          <a:p>
            <a:pPr marL="0" indent="0">
              <a:buNone/>
            </a:pPr>
            <a:endParaRPr lang="sv-SE" dirty="0"/>
          </a:p>
        </p:txBody>
      </p:sp>
    </p:spTree>
    <p:extLst>
      <p:ext uri="{BB962C8B-B14F-4D97-AF65-F5344CB8AC3E}">
        <p14:creationId xmlns:p14="http://schemas.microsoft.com/office/powerpoint/2010/main" val="2747446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144914D-60CB-3EC5-F261-5ED3DAFF8CF4}"/>
              </a:ext>
            </a:extLst>
          </p:cNvPr>
          <p:cNvSpPr>
            <a:spLocks noGrp="1"/>
          </p:cNvSpPr>
          <p:nvPr>
            <p:ph type="title"/>
          </p:nvPr>
        </p:nvSpPr>
        <p:spPr>
          <a:xfrm>
            <a:off x="468000" y="309250"/>
            <a:ext cx="7909518" cy="923772"/>
          </a:xfrm>
        </p:spPr>
        <p:txBody>
          <a:bodyPr/>
          <a:lstStyle/>
          <a:p>
            <a:r>
              <a:rPr lang="sv-SE" b="1" kern="100" dirty="0">
                <a:effectLst/>
                <a:latin typeface="Arial" panose="020B0604020202020204" pitchFamily="34" charset="0"/>
                <a:ea typeface="Times New Roman" panose="02020603050405020304" pitchFamily="18" charset="0"/>
                <a:cs typeface="Times New Roman" panose="02020603050405020304" pitchFamily="18" charset="0"/>
              </a:rPr>
              <a:t>Vad kan du ha inflytande över?</a:t>
            </a:r>
            <a:br>
              <a:rPr lang="sv-SE" sz="1800" b="1" kern="100" dirty="0">
                <a:effectLst/>
                <a:latin typeface="Arial" panose="020B0604020202020204" pitchFamily="34" charset="0"/>
                <a:ea typeface="Times New Roman" panose="02020603050405020304" pitchFamily="18" charset="0"/>
                <a:cs typeface="Times New Roman" panose="02020603050405020304" pitchFamily="18" charset="0"/>
              </a:rPr>
            </a:br>
            <a:endParaRPr lang="sv-SE" dirty="0"/>
          </a:p>
        </p:txBody>
      </p:sp>
      <p:sp>
        <p:nvSpPr>
          <p:cNvPr id="3" name="Platshållare för innehåll 2">
            <a:extLst>
              <a:ext uri="{FF2B5EF4-FFF2-40B4-BE49-F238E27FC236}">
                <a16:creationId xmlns:a16="http://schemas.microsoft.com/office/drawing/2014/main" id="{4F8DBCF7-7E22-21F6-DD38-4CC6162E9D7A}"/>
              </a:ext>
            </a:extLst>
          </p:cNvPr>
          <p:cNvSpPr>
            <a:spLocks noGrp="1"/>
          </p:cNvSpPr>
          <p:nvPr>
            <p:ph idx="1"/>
          </p:nvPr>
        </p:nvSpPr>
        <p:spPr>
          <a:xfrm>
            <a:off x="468000" y="1123950"/>
            <a:ext cx="7909518" cy="3397250"/>
          </a:xfrm>
        </p:spPr>
        <p:txBody>
          <a:bodyPr/>
          <a:lstStyle/>
          <a:p>
            <a:pPr>
              <a:lnSpc>
                <a:spcPct val="120000"/>
              </a:lnSpc>
              <a:spcAft>
                <a:spcPts val="800"/>
              </a:spcAft>
              <a:buFont typeface="Wingdings" panose="05000000000000000000" pitchFamily="2" charset="2"/>
              <a:buChar char="§"/>
            </a:pPr>
            <a:r>
              <a:rPr lang="sv-SE" sz="1600" dirty="0"/>
              <a:t>Det finns också områden där du kan be om information men inte kräva att få inflytande, exempelvis:</a:t>
            </a:r>
          </a:p>
          <a:p>
            <a:pPr marL="0" indent="0">
              <a:lnSpc>
                <a:spcPct val="120000"/>
              </a:lnSpc>
              <a:buNone/>
            </a:pPr>
            <a:r>
              <a:rPr lang="sv-SE" sz="1600" dirty="0"/>
              <a:t>	- övergripande planering av undervisningen för att du ska kunna stödja ditt</a:t>
            </a:r>
          </a:p>
          <a:p>
            <a:pPr marL="0" indent="0">
              <a:lnSpc>
                <a:spcPct val="120000"/>
              </a:lnSpc>
              <a:buNone/>
            </a:pPr>
            <a:r>
              <a:rPr lang="sv-SE" sz="1600" dirty="0"/>
              <a:t>	  barn i skolan </a:t>
            </a:r>
          </a:p>
          <a:p>
            <a:pPr marL="0" lvl="0" indent="0">
              <a:lnSpc>
                <a:spcPct val="120000"/>
              </a:lnSpc>
              <a:buNone/>
            </a:pPr>
            <a:r>
              <a:rPr lang="sv-SE" sz="1600" dirty="0"/>
              <a:t>	- vilka läromedel läraren använder sig av i undervisningen</a:t>
            </a:r>
          </a:p>
          <a:p>
            <a:pPr marL="0" lvl="0" indent="0">
              <a:lnSpc>
                <a:spcPct val="120000"/>
              </a:lnSpc>
              <a:buNone/>
            </a:pPr>
            <a:r>
              <a:rPr lang="sv-SE" sz="1600" dirty="0"/>
              <a:t>	- hur läraren arbetar med bedömning och betygssättning samt lärarens</a:t>
            </a:r>
          </a:p>
          <a:p>
            <a:pPr marL="0" lvl="0" indent="0">
              <a:lnSpc>
                <a:spcPct val="120000"/>
              </a:lnSpc>
              <a:buNone/>
            </a:pPr>
            <a:r>
              <a:rPr lang="sv-SE" sz="1600" dirty="0"/>
              <a:t>	  bedömning av ditt barns kunskapsutveckling</a:t>
            </a:r>
          </a:p>
          <a:p>
            <a:pPr marL="0" lvl="0" indent="0">
              <a:lnSpc>
                <a:spcPct val="120000"/>
              </a:lnSpc>
              <a:spcAft>
                <a:spcPts val="800"/>
              </a:spcAft>
              <a:buNone/>
            </a:pPr>
            <a:r>
              <a:rPr lang="sv-SE" sz="1600" dirty="0"/>
              <a:t>	- frågor kopplade till skolplikt, exempelvis beslut om ledighetsansökningar</a:t>
            </a:r>
          </a:p>
          <a:p>
            <a:pPr marL="0" indent="0">
              <a:buNone/>
            </a:pPr>
            <a:endParaRPr lang="sv-SE" dirty="0"/>
          </a:p>
        </p:txBody>
      </p:sp>
    </p:spTree>
    <p:extLst>
      <p:ext uri="{BB962C8B-B14F-4D97-AF65-F5344CB8AC3E}">
        <p14:creationId xmlns:p14="http://schemas.microsoft.com/office/powerpoint/2010/main" val="2091782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AF247F-5F9C-CDB6-04CB-F74B1396C206}"/>
              </a:ext>
            </a:extLst>
          </p:cNvPr>
          <p:cNvSpPr>
            <a:spLocks noGrp="1"/>
          </p:cNvSpPr>
          <p:nvPr>
            <p:ph type="title"/>
          </p:nvPr>
        </p:nvSpPr>
        <p:spPr/>
        <p:txBody>
          <a:bodyPr/>
          <a:lstStyle/>
          <a:p>
            <a:r>
              <a:rPr lang="sv-SE" b="1" kern="100" dirty="0">
                <a:effectLst/>
                <a:latin typeface="Arial" panose="020B0604020202020204" pitchFamily="34" charset="0"/>
                <a:ea typeface="Times New Roman" panose="02020603050405020304" pitchFamily="18" charset="0"/>
                <a:cs typeface="Times New Roman" panose="02020603050405020304" pitchFamily="18" charset="0"/>
              </a:rPr>
              <a:t>Vilka forum finns för inflytande?</a:t>
            </a:r>
            <a:br>
              <a:rPr lang="sv-SE" sz="1800" b="1" kern="100" dirty="0">
                <a:effectLst/>
                <a:latin typeface="Arial" panose="020B0604020202020204" pitchFamily="34" charset="0"/>
                <a:ea typeface="Times New Roman" panose="02020603050405020304" pitchFamily="18" charset="0"/>
                <a:cs typeface="Times New Roman" panose="02020603050405020304" pitchFamily="18" charset="0"/>
              </a:rPr>
            </a:br>
            <a:br>
              <a:rPr lang="sv-SE" sz="1800" b="1" kern="100" dirty="0">
                <a:effectLst/>
                <a:latin typeface="Arial" panose="020B0604020202020204" pitchFamily="34" charset="0"/>
                <a:ea typeface="Times New Roman" panose="02020603050405020304" pitchFamily="18" charset="0"/>
                <a:cs typeface="Times New Roman" panose="02020603050405020304" pitchFamily="18" charset="0"/>
              </a:rPr>
            </a:br>
            <a:endParaRPr lang="sv-SE" dirty="0"/>
          </a:p>
        </p:txBody>
      </p:sp>
      <p:sp>
        <p:nvSpPr>
          <p:cNvPr id="3" name="Platshållare för innehåll 2">
            <a:extLst>
              <a:ext uri="{FF2B5EF4-FFF2-40B4-BE49-F238E27FC236}">
                <a16:creationId xmlns:a16="http://schemas.microsoft.com/office/drawing/2014/main" id="{B7FBB5D9-80E4-82BB-5583-6ACB4D502C7E}"/>
              </a:ext>
            </a:extLst>
          </p:cNvPr>
          <p:cNvSpPr>
            <a:spLocks noGrp="1"/>
          </p:cNvSpPr>
          <p:nvPr>
            <p:ph idx="1"/>
          </p:nvPr>
        </p:nvSpPr>
        <p:spPr>
          <a:xfrm>
            <a:off x="468000" y="1298300"/>
            <a:ext cx="7909518" cy="3095900"/>
          </a:xfrm>
        </p:spPr>
        <p:txBody>
          <a:bodyPr/>
          <a:lstStyle/>
          <a:p>
            <a:pPr>
              <a:lnSpc>
                <a:spcPct val="120000"/>
              </a:lnSpc>
              <a:spcAft>
                <a:spcPts val="800"/>
              </a:spcAft>
              <a:buFont typeface="Wingdings" panose="05000000000000000000" pitchFamily="2" charset="2"/>
              <a:buChar char="§"/>
              <a:tabLst>
                <a:tab pos="457200" algn="l"/>
              </a:tabLst>
            </a:pPr>
            <a:r>
              <a:rPr lang="sv-SE" sz="1600" dirty="0"/>
              <a:t>I skolan finns olika möjligheter till inflytande för dig som vårdnadshavare. </a:t>
            </a:r>
          </a:p>
          <a:p>
            <a:pPr>
              <a:lnSpc>
                <a:spcPct val="120000"/>
              </a:lnSpc>
              <a:spcAft>
                <a:spcPts val="800"/>
              </a:spcAft>
              <a:buFont typeface="Wingdings" panose="05000000000000000000" pitchFamily="2" charset="2"/>
              <a:buChar char="§"/>
              <a:tabLst>
                <a:tab pos="457200" algn="l"/>
              </a:tabLst>
            </a:pPr>
            <a:r>
              <a:rPr lang="sv-SE" sz="1600" dirty="0"/>
              <a:t>I varje skolenhet ska det finnas ett eller flera forum för samråd med elever och vårdnadshavare, exempelvis föräldraråd </a:t>
            </a:r>
            <a:r>
              <a:rPr lang="sv-SE" sz="1600"/>
              <a:t>i grundskolan. </a:t>
            </a:r>
            <a:endParaRPr lang="sv-SE" sz="1600" dirty="0"/>
          </a:p>
          <a:p>
            <a:pPr>
              <a:lnSpc>
                <a:spcPct val="120000"/>
              </a:lnSpc>
              <a:spcAft>
                <a:spcPts val="800"/>
              </a:spcAft>
              <a:buFont typeface="Wingdings" panose="05000000000000000000" pitchFamily="2" charset="2"/>
              <a:buChar char="§"/>
              <a:tabLst>
                <a:tab pos="457200" algn="l"/>
              </a:tabLst>
            </a:pPr>
            <a:r>
              <a:rPr lang="sv-SE" sz="1600" dirty="0"/>
              <a:t>I dessa samråd ska sådana frågor behandlas som är viktiga för skolenhetens verksamhet och som kan ha betydelse för elever och vårdnadshavare. Här ges du tillfälle att komma med synpunkter inför ett beslut.</a:t>
            </a:r>
          </a:p>
          <a:p>
            <a:pPr>
              <a:lnSpc>
                <a:spcPct val="120000"/>
              </a:lnSpc>
              <a:spcAft>
                <a:spcPts val="800"/>
              </a:spcAft>
              <a:buFont typeface="Wingdings" panose="05000000000000000000" pitchFamily="2" charset="2"/>
              <a:buChar char="§"/>
              <a:tabLst>
                <a:tab pos="457200" algn="l"/>
              </a:tabLst>
            </a:pPr>
            <a:r>
              <a:rPr lang="sv-SE" sz="1600" dirty="0"/>
              <a:t>Om du inte anser att skolan erbjuder möjligheter till samråd, kan du framföra detta via huvudmannens klagomålshantering.</a:t>
            </a:r>
          </a:p>
          <a:p>
            <a:pPr marL="0" indent="0">
              <a:lnSpc>
                <a:spcPct val="120000"/>
              </a:lnSpc>
              <a:spcAft>
                <a:spcPts val="800"/>
              </a:spcAft>
              <a:buNone/>
            </a:pPr>
            <a:endParaRPr lang="sv-SE"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sv-SE" dirty="0"/>
          </a:p>
          <a:p>
            <a:endParaRPr lang="sv-SE" dirty="0"/>
          </a:p>
        </p:txBody>
      </p:sp>
    </p:spTree>
    <p:extLst>
      <p:ext uri="{BB962C8B-B14F-4D97-AF65-F5344CB8AC3E}">
        <p14:creationId xmlns:p14="http://schemas.microsoft.com/office/powerpoint/2010/main" val="2592090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9452050"/>
      </p:ext>
    </p:extLst>
  </p:cSld>
  <p:clrMapOvr>
    <a:masterClrMapping/>
  </p:clrMapOvr>
</p:sld>
</file>

<file path=ppt/theme/theme1.xml><?xml version="1.0" encoding="utf-8"?>
<a:theme xmlns:a="http://schemas.openxmlformats.org/drawingml/2006/main" name="Office-tema">
  <a:themeElements>
    <a:clrScheme name="Egen 1">
      <a:dk1>
        <a:srgbClr val="000000"/>
      </a:dk1>
      <a:lt1>
        <a:srgbClr val="FFFFFF"/>
      </a:lt1>
      <a:dk2>
        <a:srgbClr val="000000"/>
      </a:dk2>
      <a:lt2>
        <a:srgbClr val="00414C"/>
      </a:lt2>
      <a:accent1>
        <a:srgbClr val="692859"/>
      </a:accent1>
      <a:accent2>
        <a:srgbClr val="99CED3"/>
      </a:accent2>
      <a:accent3>
        <a:srgbClr val="F59C00"/>
      </a:accent3>
      <a:accent4>
        <a:srgbClr val="EF7748"/>
      </a:accent4>
      <a:accent5>
        <a:srgbClr val="497E89"/>
      </a:accent5>
      <a:accent6>
        <a:srgbClr val="B1451C"/>
      </a:accent6>
      <a:hlink>
        <a:srgbClr val="6928C1"/>
      </a:hlink>
      <a:folHlink>
        <a:srgbClr val="692871"/>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olverket 2019 pink" id="{EA94AF03-CE2A-0A4A-8A63-FBA30A93B8D7}" vid="{86631B11-5CA4-AA48-8215-5996ADD9F56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Skolverket 2019 pink</Template>
  <TotalTime>76</TotalTime>
  <Words>452</Words>
  <Application>Microsoft Office PowerPoint</Application>
  <PresentationFormat>Bildspel på skärmen (16:9)</PresentationFormat>
  <Paragraphs>29</Paragraphs>
  <Slides>7</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7</vt:i4>
      </vt:variant>
    </vt:vector>
  </HeadingPairs>
  <TitlesOfParts>
    <vt:vector size="13" baseType="lpstr">
      <vt:lpstr>Arial</vt:lpstr>
      <vt:lpstr>Calibri</vt:lpstr>
      <vt:lpstr>Systemtypsnitt</vt:lpstr>
      <vt:lpstr>Times New Roman</vt:lpstr>
      <vt:lpstr>Wingdings</vt:lpstr>
      <vt:lpstr>Office-tema</vt:lpstr>
      <vt:lpstr>Vad kan du som vårdnadshavare ha inflytande över?</vt:lpstr>
      <vt:lpstr>Ditt inflytande över ditt barns utbildning  </vt:lpstr>
      <vt:lpstr>Vad är ditt ansvar och vad är skolans ansvar? </vt:lpstr>
      <vt:lpstr>Vad kan du ha inflytande över? </vt:lpstr>
      <vt:lpstr>Vad kan du ha inflytande över? </vt:lpstr>
      <vt:lpstr>Vilka forum finns för inflytande?  </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Lee Gleichmann Linnarsson</dc:creator>
  <cp:lastModifiedBy>Jilda Semb Surup</cp:lastModifiedBy>
  <cp:revision>19</cp:revision>
  <dcterms:created xsi:type="dcterms:W3CDTF">2019-04-05T08:18:36Z</dcterms:created>
  <dcterms:modified xsi:type="dcterms:W3CDTF">2023-10-17T08:01:26Z</dcterms:modified>
</cp:coreProperties>
</file>